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4388227a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4388227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61325" y="126450"/>
            <a:ext cx="17709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START SERVER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46940" y="794771"/>
            <a:ext cx="1828500" cy="3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</a:t>
            </a:r>
            <a:r>
              <a:rPr lang="zh-TW"/>
              <a:t>收封包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061552" y="1607149"/>
            <a:ext cx="1999413" cy="607578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如果封包是數字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68982" y="2164199"/>
            <a:ext cx="1909458" cy="607578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如果封包是字串</a:t>
            </a:r>
            <a:endParaRPr/>
          </a:p>
        </p:txBody>
      </p:sp>
      <p:cxnSp>
        <p:nvCxnSpPr>
          <p:cNvPr id="58" name="Google Shape;58;p13"/>
          <p:cNvCxnSpPr>
            <a:stCxn id="57" idx="0"/>
            <a:endCxn id="56" idx="1"/>
          </p:cNvCxnSpPr>
          <p:nvPr/>
        </p:nvCxnSpPr>
        <p:spPr>
          <a:xfrm rot="-5400000">
            <a:off x="2265961" y="1368749"/>
            <a:ext cx="253200" cy="1337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>
            <a:stCxn id="55" idx="2"/>
            <a:endCxn id="56" idx="0"/>
          </p:cNvCxnSpPr>
          <p:nvPr/>
        </p:nvCxnSpPr>
        <p:spPr>
          <a:xfrm>
            <a:off x="4061190" y="1164371"/>
            <a:ext cx="0" cy="4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5162584" y="2187333"/>
            <a:ext cx="1828638" cy="56131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</a:t>
            </a:r>
            <a:r>
              <a:rPr lang="zh-TW"/>
              <a:t>數字 &gt; 0</a:t>
            </a:r>
            <a:endParaRPr/>
          </a:p>
        </p:txBody>
      </p:sp>
      <p:cxnSp>
        <p:nvCxnSpPr>
          <p:cNvPr id="61" name="Google Shape;61;p13"/>
          <p:cNvCxnSpPr>
            <a:stCxn id="56" idx="3"/>
            <a:endCxn id="60" idx="0"/>
          </p:cNvCxnSpPr>
          <p:nvPr/>
        </p:nvCxnSpPr>
        <p:spPr>
          <a:xfrm>
            <a:off x="5060965" y="1910938"/>
            <a:ext cx="1015800" cy="27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>
            <a:stCxn id="54" idx="2"/>
            <a:endCxn id="55" idx="0"/>
          </p:cNvCxnSpPr>
          <p:nvPr/>
        </p:nvCxnSpPr>
        <p:spPr>
          <a:xfrm>
            <a:off x="4046775" y="503550"/>
            <a:ext cx="14400" cy="2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 txBox="1"/>
          <p:nvPr/>
        </p:nvSpPr>
        <p:spPr>
          <a:xfrm>
            <a:off x="5529573" y="1617204"/>
            <a:ext cx="6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TRUE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773376" y="1635235"/>
            <a:ext cx="10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FALSE</a:t>
            </a:r>
            <a:endParaRPr/>
          </a:p>
        </p:txBody>
      </p:sp>
      <p:cxnSp>
        <p:nvCxnSpPr>
          <p:cNvPr id="65" name="Google Shape;65;p13"/>
          <p:cNvCxnSpPr>
            <a:stCxn id="60" idx="3"/>
            <a:endCxn id="66" idx="0"/>
          </p:cNvCxnSpPr>
          <p:nvPr/>
        </p:nvCxnSpPr>
        <p:spPr>
          <a:xfrm>
            <a:off x="6991222" y="2467988"/>
            <a:ext cx="713100" cy="57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/>
          <p:nvPr/>
        </p:nvSpPr>
        <p:spPr>
          <a:xfrm>
            <a:off x="7076646" y="3045436"/>
            <a:ext cx="1255200" cy="3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以數字 -1送回</a:t>
            </a:r>
            <a:endParaRPr/>
          </a:p>
        </p:txBody>
      </p:sp>
      <p:cxnSp>
        <p:nvCxnSpPr>
          <p:cNvPr id="67" name="Google Shape;67;p13"/>
          <p:cNvCxnSpPr>
            <a:stCxn id="60" idx="1"/>
            <a:endCxn id="68" idx="0"/>
          </p:cNvCxnSpPr>
          <p:nvPr/>
        </p:nvCxnSpPr>
        <p:spPr>
          <a:xfrm flipH="1">
            <a:off x="4968184" y="2467988"/>
            <a:ext cx="194400" cy="523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 txBox="1"/>
          <p:nvPr/>
        </p:nvSpPr>
        <p:spPr>
          <a:xfrm>
            <a:off x="7092829" y="2098330"/>
            <a:ext cx="8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TRUE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4205350" y="2436688"/>
            <a:ext cx="7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FALSE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4193986" y="2991919"/>
            <a:ext cx="15486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傳送段連線的指令 [TERMINATE]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29875" y="3031399"/>
            <a:ext cx="10158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錯誤</a:t>
            </a:r>
            <a:endParaRPr/>
          </a:p>
        </p:txBody>
      </p:sp>
      <p:cxnSp>
        <p:nvCxnSpPr>
          <p:cNvPr id="72" name="Google Shape;72;p13"/>
          <p:cNvCxnSpPr>
            <a:stCxn id="57" idx="1"/>
            <a:endCxn id="71" idx="0"/>
          </p:cNvCxnSpPr>
          <p:nvPr/>
        </p:nvCxnSpPr>
        <p:spPr>
          <a:xfrm flipH="1">
            <a:off x="637882" y="2467988"/>
            <a:ext cx="131100" cy="56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/>
          <p:nvPr/>
        </p:nvSpPr>
        <p:spPr>
          <a:xfrm>
            <a:off x="1961821" y="2931152"/>
            <a:ext cx="1909458" cy="762427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是</a:t>
            </a:r>
            <a:r>
              <a:rPr lang="zh-TW"/>
              <a:t>[TERMINATE] 指令</a:t>
            </a:r>
            <a:endParaRPr/>
          </a:p>
        </p:txBody>
      </p:sp>
      <p:cxnSp>
        <p:nvCxnSpPr>
          <p:cNvPr id="74" name="Google Shape;74;p13"/>
          <p:cNvCxnSpPr>
            <a:stCxn id="57" idx="3"/>
            <a:endCxn id="73" idx="0"/>
          </p:cNvCxnSpPr>
          <p:nvPr/>
        </p:nvCxnSpPr>
        <p:spPr>
          <a:xfrm>
            <a:off x="2678440" y="2467988"/>
            <a:ext cx="238200" cy="46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/>
          <p:nvPr/>
        </p:nvSpPr>
        <p:spPr>
          <a:xfrm>
            <a:off x="1399914" y="4101309"/>
            <a:ext cx="1015800" cy="4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忽略封包</a:t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38479" y="4109205"/>
            <a:ext cx="1015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中斷連線</a:t>
            </a:r>
            <a:endParaRPr/>
          </a:p>
        </p:txBody>
      </p:sp>
      <p:cxnSp>
        <p:nvCxnSpPr>
          <p:cNvPr id="77" name="Google Shape;77;p13"/>
          <p:cNvCxnSpPr>
            <a:stCxn id="73" idx="1"/>
            <a:endCxn id="75" idx="0"/>
          </p:cNvCxnSpPr>
          <p:nvPr/>
        </p:nvCxnSpPr>
        <p:spPr>
          <a:xfrm flipH="1">
            <a:off x="1907821" y="3312365"/>
            <a:ext cx="54000" cy="789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>
            <a:stCxn id="73" idx="3"/>
            <a:endCxn id="76" idx="0"/>
          </p:cNvCxnSpPr>
          <p:nvPr/>
        </p:nvCxnSpPr>
        <p:spPr>
          <a:xfrm>
            <a:off x="3871279" y="3312365"/>
            <a:ext cx="175200" cy="79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75" idx="2"/>
            <a:endCxn id="55" idx="3"/>
          </p:cNvCxnSpPr>
          <p:nvPr/>
        </p:nvCxnSpPr>
        <p:spPr>
          <a:xfrm rot="-5400000">
            <a:off x="1649064" y="1238259"/>
            <a:ext cx="3585000" cy="3067500"/>
          </a:xfrm>
          <a:prstGeom prst="bentConnector4">
            <a:avLst>
              <a:gd fmla="val -6134" name="adj1"/>
              <a:gd fmla="val 22222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stCxn id="66" idx="2"/>
            <a:endCxn id="55" idx="3"/>
          </p:cNvCxnSpPr>
          <p:nvPr/>
        </p:nvCxnSpPr>
        <p:spPr>
          <a:xfrm flipH="1" rot="5400000">
            <a:off x="5122146" y="832936"/>
            <a:ext cx="2435400" cy="2728800"/>
          </a:xfrm>
          <a:prstGeom prst="bentConnector4">
            <a:avLst>
              <a:gd fmla="val -9029" name="adj1"/>
              <a:gd fmla="val -2660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 txBox="1"/>
          <p:nvPr/>
        </p:nvSpPr>
        <p:spPr>
          <a:xfrm>
            <a:off x="2966552" y="2529788"/>
            <a:ext cx="6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TRUE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0" y="2645225"/>
            <a:ext cx="7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FALSE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4061425" y="3639219"/>
            <a:ext cx="6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TRUE</a:t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1145687" y="3615397"/>
            <a:ext cx="7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FALSE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3622700" y="233662"/>
            <a:ext cx="17709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START CLIENT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3608315" y="901984"/>
            <a:ext cx="1828500" cy="3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接收封包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522927" y="1714361"/>
            <a:ext cx="1999413" cy="607578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如果封包是數字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230357" y="2271412"/>
            <a:ext cx="1909458" cy="607578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如果封包是字串</a:t>
            </a:r>
            <a:endParaRPr/>
          </a:p>
        </p:txBody>
      </p:sp>
      <p:cxnSp>
        <p:nvCxnSpPr>
          <p:cNvPr id="93" name="Google Shape;93;p14"/>
          <p:cNvCxnSpPr>
            <a:stCxn id="92" idx="0"/>
            <a:endCxn id="91" idx="1"/>
          </p:cNvCxnSpPr>
          <p:nvPr/>
        </p:nvCxnSpPr>
        <p:spPr>
          <a:xfrm rot="-5400000">
            <a:off x="2727336" y="1475962"/>
            <a:ext cx="253200" cy="1337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>
            <a:stCxn id="90" idx="2"/>
            <a:endCxn id="91" idx="0"/>
          </p:cNvCxnSpPr>
          <p:nvPr/>
        </p:nvCxnSpPr>
        <p:spPr>
          <a:xfrm>
            <a:off x="4522565" y="1271584"/>
            <a:ext cx="0" cy="4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4"/>
          <p:cNvSpPr/>
          <p:nvPr/>
        </p:nvSpPr>
        <p:spPr>
          <a:xfrm>
            <a:off x="5623959" y="2294545"/>
            <a:ext cx="1828638" cy="56131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數字 &gt; 0</a:t>
            </a:r>
            <a:endParaRPr/>
          </a:p>
        </p:txBody>
      </p:sp>
      <p:cxnSp>
        <p:nvCxnSpPr>
          <p:cNvPr id="96" name="Google Shape;96;p14"/>
          <p:cNvCxnSpPr>
            <a:stCxn id="91" idx="3"/>
            <a:endCxn id="95" idx="0"/>
          </p:cNvCxnSpPr>
          <p:nvPr/>
        </p:nvCxnSpPr>
        <p:spPr>
          <a:xfrm>
            <a:off x="5522340" y="2018150"/>
            <a:ext cx="1015800" cy="27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>
            <a:stCxn id="89" idx="2"/>
            <a:endCxn id="90" idx="0"/>
          </p:cNvCxnSpPr>
          <p:nvPr/>
        </p:nvCxnSpPr>
        <p:spPr>
          <a:xfrm>
            <a:off x="4508150" y="610762"/>
            <a:ext cx="14400" cy="2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5990948" y="1724416"/>
            <a:ext cx="6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TRUE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2234751" y="1742448"/>
            <a:ext cx="10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FALSE</a:t>
            </a:r>
            <a:endParaRPr/>
          </a:p>
        </p:txBody>
      </p:sp>
      <p:cxnSp>
        <p:nvCxnSpPr>
          <p:cNvPr id="100" name="Google Shape;100;p14"/>
          <p:cNvCxnSpPr>
            <a:stCxn id="95" idx="3"/>
            <a:endCxn id="101" idx="0"/>
          </p:cNvCxnSpPr>
          <p:nvPr/>
        </p:nvCxnSpPr>
        <p:spPr>
          <a:xfrm>
            <a:off x="7452597" y="2575200"/>
            <a:ext cx="713100" cy="57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/>
          <p:nvPr/>
        </p:nvSpPr>
        <p:spPr>
          <a:xfrm>
            <a:off x="7538021" y="3152648"/>
            <a:ext cx="1255200" cy="3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以數字 -1送回</a:t>
            </a:r>
            <a:endParaRPr/>
          </a:p>
        </p:txBody>
      </p:sp>
      <p:cxnSp>
        <p:nvCxnSpPr>
          <p:cNvPr id="102" name="Google Shape;102;p14"/>
          <p:cNvCxnSpPr>
            <a:stCxn id="95" idx="1"/>
            <a:endCxn id="103" idx="0"/>
          </p:cNvCxnSpPr>
          <p:nvPr/>
        </p:nvCxnSpPr>
        <p:spPr>
          <a:xfrm flipH="1">
            <a:off x="5429559" y="2575200"/>
            <a:ext cx="194400" cy="523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4"/>
          <p:cNvSpPr txBox="1"/>
          <p:nvPr/>
        </p:nvSpPr>
        <p:spPr>
          <a:xfrm>
            <a:off x="7554204" y="2205542"/>
            <a:ext cx="8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TRUE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4666725" y="2543900"/>
            <a:ext cx="7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FALSE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4655361" y="3099131"/>
            <a:ext cx="15486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傳送段連線的指令 [TERMINATE]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591250" y="3138611"/>
            <a:ext cx="10158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錯誤</a:t>
            </a:r>
            <a:endParaRPr/>
          </a:p>
        </p:txBody>
      </p:sp>
      <p:cxnSp>
        <p:nvCxnSpPr>
          <p:cNvPr id="107" name="Google Shape;107;p14"/>
          <p:cNvCxnSpPr>
            <a:stCxn id="92" idx="1"/>
            <a:endCxn id="106" idx="0"/>
          </p:cNvCxnSpPr>
          <p:nvPr/>
        </p:nvCxnSpPr>
        <p:spPr>
          <a:xfrm flipH="1">
            <a:off x="1099257" y="2575200"/>
            <a:ext cx="131100" cy="56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4"/>
          <p:cNvSpPr/>
          <p:nvPr/>
        </p:nvSpPr>
        <p:spPr>
          <a:xfrm>
            <a:off x="2423196" y="3038364"/>
            <a:ext cx="1909458" cy="762427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是[TERMINATE] 指令</a:t>
            </a:r>
            <a:endParaRPr/>
          </a:p>
        </p:txBody>
      </p:sp>
      <p:cxnSp>
        <p:nvCxnSpPr>
          <p:cNvPr id="109" name="Google Shape;109;p14"/>
          <p:cNvCxnSpPr>
            <a:stCxn id="92" idx="3"/>
            <a:endCxn id="108" idx="0"/>
          </p:cNvCxnSpPr>
          <p:nvPr/>
        </p:nvCxnSpPr>
        <p:spPr>
          <a:xfrm>
            <a:off x="3139815" y="2575200"/>
            <a:ext cx="238200" cy="46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4"/>
          <p:cNvSpPr/>
          <p:nvPr/>
        </p:nvSpPr>
        <p:spPr>
          <a:xfrm>
            <a:off x="1861289" y="4208521"/>
            <a:ext cx="1015800" cy="4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忽略封包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3999854" y="4216417"/>
            <a:ext cx="1015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中斷連線</a:t>
            </a:r>
            <a:endParaRPr/>
          </a:p>
        </p:txBody>
      </p:sp>
      <p:cxnSp>
        <p:nvCxnSpPr>
          <p:cNvPr id="112" name="Google Shape;112;p14"/>
          <p:cNvCxnSpPr>
            <a:stCxn id="108" idx="1"/>
            <a:endCxn id="110" idx="0"/>
          </p:cNvCxnSpPr>
          <p:nvPr/>
        </p:nvCxnSpPr>
        <p:spPr>
          <a:xfrm flipH="1">
            <a:off x="2369196" y="3419578"/>
            <a:ext cx="54000" cy="789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>
            <a:stCxn id="108" idx="3"/>
            <a:endCxn id="111" idx="0"/>
          </p:cNvCxnSpPr>
          <p:nvPr/>
        </p:nvCxnSpPr>
        <p:spPr>
          <a:xfrm>
            <a:off x="4332654" y="3419578"/>
            <a:ext cx="175200" cy="79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4"/>
          <p:cNvSpPr txBox="1"/>
          <p:nvPr/>
        </p:nvSpPr>
        <p:spPr>
          <a:xfrm>
            <a:off x="3427927" y="2637000"/>
            <a:ext cx="6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TRUE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461375" y="2752438"/>
            <a:ext cx="7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FALSE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4522800" y="3746432"/>
            <a:ext cx="6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TRUE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1607062" y="3722610"/>
            <a:ext cx="7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FALSE</a:t>
            </a:r>
            <a:endParaRPr/>
          </a:p>
        </p:txBody>
      </p:sp>
      <p:cxnSp>
        <p:nvCxnSpPr>
          <p:cNvPr id="118" name="Google Shape;118;p14"/>
          <p:cNvCxnSpPr>
            <a:stCxn id="110" idx="2"/>
            <a:endCxn id="90" idx="3"/>
          </p:cNvCxnSpPr>
          <p:nvPr/>
        </p:nvCxnSpPr>
        <p:spPr>
          <a:xfrm rot="-5400000">
            <a:off x="2110439" y="1345471"/>
            <a:ext cx="3585000" cy="3067500"/>
          </a:xfrm>
          <a:prstGeom prst="bentConnector4">
            <a:avLst>
              <a:gd fmla="val -6642" name="adj1"/>
              <a:gd fmla="val 21277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4"/>
          <p:cNvCxnSpPr>
            <a:stCxn id="101" idx="3"/>
            <a:endCxn id="90" idx="3"/>
          </p:cNvCxnSpPr>
          <p:nvPr/>
        </p:nvCxnSpPr>
        <p:spPr>
          <a:xfrm rot="10800000">
            <a:off x="5436821" y="1086848"/>
            <a:ext cx="3356400" cy="2250600"/>
          </a:xfrm>
          <a:prstGeom prst="bentConnector3">
            <a:avLst>
              <a:gd fmla="val -70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