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3" r:id="rId6"/>
    <p:sldId id="264" r:id="rId7"/>
    <p:sldId id="270" r:id="rId8"/>
    <p:sldId id="271" r:id="rId9"/>
    <p:sldId id="272" r:id="rId10"/>
    <p:sldId id="257" r:id="rId11"/>
    <p:sldId id="274" r:id="rId12"/>
    <p:sldId id="275" r:id="rId13"/>
    <p:sldId id="273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16:2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10 2200 0 0,'0'0'11347'0'0,"-2"-2"-10657"0"0,1 1-651 0 0,1 1 1 0 0,-1-1-1 0 0,1 1 1 0 0,-1-1-1 0 0,1 1 1 0 0,-1-1-1 0 0,1 1 1 0 0,-1-1-1 0 0,1 1 1 0 0,-1-1-1 0 0,0 1 1 0 0,1 0-1 0 0,-1 0 1 0 0,0-1-1 0 0,1 1 1 0 0,-1 0-1 0 0,0 0 1 0 0,1 0-1 0 0,-1-1 1 0 0,0 1-1 0 0,0 0 1 0 0,1 0-1 0 0,-1 0 1 0 0,0 0-1 0 0,1 1 1 0 0,-1-1-1 0 0,0 0 1 0 0,0 0-1 0 0,-1 2-28 0 0,0-1 0 0 0,0 1 0 0 0,0-1 0 0 0,1 1 0 0 0,-1 0 0 0 0,0-1 0 0 0,1 1 0 0 0,0 0 0 0 0,-2 4 0 0 0,-34 58-916 0 0,-42 99 0 0 0,56-110 770 0 0,-13 29-16 0 0,4 1 0 0 0,-24 99 0 0 0,42-119 0 0 0,2 1-1 0 0,2 0 0 0 0,0 109 1 0 0,10-141 269 0 0,1 1 0 0 0,2-1 1 0 0,13 62-1 0 0,-13-80 87 0 0,2-1 1 0 0,-1 0-1 0 0,2 0 0 0 0,-1 0 0 0 0,2-1 1 0 0,0 0-1 0 0,0 0 0 0 0,1 0 0 0 0,1-1 1 0 0,0-1-1 0 0,18 18 0 0 0,7 0 576 0 0,-23-20-561 0 0,0 1 0 0 0,0 0 0 0 0,-1 0 0 0 0,-1 1 0 0 0,1 0 0 0 0,8 14 0 0 0,-16-15 1249 0 0,-9-12-369 0 0,-3-6-3159 0 0,3-1-5951 0 0,32 34-2235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2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629 109 88 0 0,'0'0'7141'0'0,"-5"-12"-6105"0"0,2 5-813 0 0,-17-37 362 0 0,18 41-409 0 0,0-1 1 0 0,0 1-1 0 0,-1 0 1 0 0,1 0-1 0 0,-1-1 1 0 0,1 2-1 0 0,-1-1 1 0 0,0 0-1 0 0,0 1 1 0 0,0-1 0 0 0,-1 1-1 0 0,-3-2 1 0 0,4 3-137 0 0,0-1 0 0 0,0 1 0 0 0,0 1 0 0 0,0-1 0 0 0,0 0 0 0 0,0 1 1 0 0,0-1-1 0 0,-1 1 0 0 0,1 0 0 0 0,0 0 0 0 0,0 0 0 0 0,0 1 0 0 0,-1-1 0 0 0,1 1 1 0 0,0 0-1 0 0,-4 1 0 0 0,2 1 120 0 0,-1-1 0 0 0,2 1 1 0 0,-1 0-1 0 0,0 0 0 0 0,0 1 1 0 0,1-1-1 0 0,0 1 0 0 0,-6 7 0 0 0,-3 5 341 0 0,1 0 1 0 0,0 1-1 0 0,-17 37 0 0 0,20-32-511 0 0,0 0 0 0 0,1 1 1 0 0,1 0-1 0 0,1 0 0 0 0,2 0 1 0 0,0 1-1 0 0,-1 29 0 0 0,9 172-183 0 0,0-150 262 0 0,-2-26-29 0 0,5 405 36 0 0,-10-370 418 0 0,-4-1 0 0 0,-4-1 0 0 0,-29 115 0 0 0,37-185-373 0 0,-1-1-1 0 0,0 1 1 0 0,-1-1 0 0 0,0 0 0 0 0,-10 16-1 0 0,12-23-58 0 0,1-1 1 0 0,-1 0-1 0 0,1 0 0 0 0,-1 0 0 0 0,0 0 0 0 0,0 0 0 0 0,0 0 0 0 0,-1-1 0 0 0,1 1 1 0 0,-1-1-1 0 0,1 0 0 0 0,-1 0 0 0 0,0 0 0 0 0,0-1 0 0 0,1 0 0 0 0,-1 1 0 0 0,0-1 1 0 0,-1 0-1 0 0,-5 0 0 0 0,5-1-36 0 0,-1 1-1 0 0,0-1 1 0 0,1-1 0 0 0,-1 1 0 0 0,0-1-1 0 0,1 0 1 0 0,-1 0 0 0 0,1-1 0 0 0,-1 0 0 0 0,1 0-1 0 0,0 0 1 0 0,-9-5 0 0 0,6 2-246 0 0,2-1 0 0 0,-1 1 0 0 0,1-1 0 0 0,0 0 0 0 0,0-1-1 0 0,0 0 1 0 0,-7-13 0 0 0,6 10-644 0 0,1-1 0 0 0,0 1-1 0 0,1-1 1 0 0,-4-13 0 0 0,-2-26-5046 0 0,8 12 1041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2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93 1064 0 0,'0'0'9188'0'0,"-3"1"-8736"0"0,2 0-401 0 0,0 0-1 0 0,-1 0 1 0 0,1 0 0 0 0,0 0-1 0 0,0 1 1 0 0,0-1-1 0 0,-1 0 1 0 0,1 1-1 0 0,1-1 1 0 0,-1 1-1 0 0,0-1 1 0 0,0 1-1 0 0,0-1 1 0 0,1 1 0 0 0,-1-1-1 0 0,1 1 1 0 0,-1 2-1 0 0,0-1-30 0 0,1 0-1 0 0,-1 0 0 0 0,1 1 1 0 0,0-1-1 0 0,0 0 1 0 0,0 0-1 0 0,0 1 1 0 0,0-1-1 0 0,1 0 0 0 0,1 5 1 0 0,-1-6-44 0 0,-1 0 0 0 0,1-1 0 0 0,0 1 0 0 0,0 0 0 0 0,0-1 0 0 0,0 1 1 0 0,0-1-1 0 0,0 0 0 0 0,1 1 0 0 0,-1-1 0 0 0,0 0 0 0 0,1 0 0 0 0,-1 1 0 0 0,1-1 0 0 0,-1 0 1 0 0,1-1-1 0 0,0 1 0 0 0,-1 0 0 0 0,1 0 0 0 0,0-1 0 0 0,0 1 0 0 0,-1-1 0 0 0,1 1 0 0 0,0-1 1 0 0,0 0-1 0 0,0 0 0 0 0,0 0 0 0 0,-1 0 0 0 0,1 0 0 0 0,0 0 0 0 0,0 0 0 0 0,0-1 0 0 0,-1 1 1 0 0,1-1-1 0 0,2 0 0 0 0,2-1-65 0 0,0 0 0 0 0,0 0 0 0 0,0 0 0 0 0,-1-1 0 0 0,1 0 0 0 0,-1 0 0 0 0,1 0 0 0 0,-1-1 0 0 0,6-5 0 0 0,-8 5 141 0 0,0-1 0 0 0,0 1 0 0 0,0-1-1 0 0,0 0 1 0 0,0 0 0 0 0,-1 0 0 0 0,0 0-1 0 0,0-1 1 0 0,-1 1 0 0 0,1 0 0 0 0,-1-1 0 0 0,-1 1-1 0 0,1-1 1 0 0,-1 1 0 0 0,1-1 0 0 0,-2 0-1 0 0,1 1 1 0 0,0-1 0 0 0,-1 1 0 0 0,0-1-1 0 0,-1 1 1 0 0,-2-9 0 0 0,3 13-18 0 0,0-1 0 0 0,0 1 0 0 0,0-1 1 0 0,0 1-1 0 0,0-1 0 0 0,0 1 0 0 0,0-1 0 0 0,0 1 0 0 0,-1 0 1 0 0,1 0-1 0 0,-1 0 0 0 0,1 0 0 0 0,-1 0 0 0 0,1 0 0 0 0,-1 0 0 0 0,1 0 1 0 0,-1 1-1 0 0,0-1 0 0 0,0 1 0 0 0,1-1 0 0 0,-1 1 0 0 0,0-1 0 0 0,0 1 1 0 0,1 0-1 0 0,-1 0 0 0 0,0 0 0 0 0,0 0 0 0 0,0 0 0 0 0,1 1 1 0 0,-1-1-1 0 0,0 0 0 0 0,0 1 0 0 0,1-1 0 0 0,-1 1 0 0 0,0 0 0 0 0,1-1 1 0 0,-4 3-1 0 0,-4 2-333 0 0,0 1 0 0 0,0-1 0 0 0,0 1 0 0 0,-13 14 0 0 0,8-9-4058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2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49 776 0 0,'0'0'8108'0'0,"2"-8"-7277"0"0,9-24 46 0 0,-8 24 7 0 0,-10 25 1919 0 0,-2 4-2059 0 0,1 0 1 0 0,-6 27 0 0 0,2-10-15 0 0,-21 58 544 0 0,-25 85-559 0 0,68-189-7567 0 0,5-19 1793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2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 8 0 0,'0'0'11147'0'0,"0"-5"-10053"0"0,-1-2-1058 0 0,0-6 1360 0 0,0 33 665 0 0,2 2-1657 0 0,1 0-1 0 0,1 0 0 0 0,1-1 1 0 0,1 1-1 0 0,10 27 1 0 0,-2-13-405 0 0,2-2 0 0 0,24 44 0 0 0,-4-27-839 0 0,-19-30-3459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2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1276 0 0,'0'0'13536'0'0,"-5"1"-12856"0"0,0 0-502 0 0,1 0 0 0 0,-1 0 0 0 0,1 1 0 0 0,-1 0 0 0 0,1 0 0 0 0,0 0 0 0 0,0 0 0 0 0,0 1 0 0 0,0 0 0 0 0,0-1 0 0 0,0 2 0 0 0,1-1 0 0 0,-5 5 0 0 0,-10 12 408 0 0,-19 27 0 0 0,18-22-413 0 0,8-11-157 0 0,-7 7-239 0 0,1 0 0 0 0,2 1 0 0 0,0 1 0 0 0,1 0 0 0 0,-15 36 1 0 0,29-59-81 0 0,-4 15-484 0 0,4-7-1515 0 0,14-3-9054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3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64 484 0 0,'0'0'12343'0'0,"3"-7"-9485"0"0,5-21-3278 0 0,-7 16-123 0 0,-2 11 497 0 0,1 1 0 0 0,0-1 1 0 0,0 1-1 0 0,0-1 0 0 0,0 0 1 0 0,0 1-1 0 0,0-1 0 0 0,0 1 1 0 0,0-1-1 0 0,0 0 0 0 0,1 1 0 0 0,-1-1 1 0 0,0 1-1 0 0,0-1 0 0 0,0 0 1 0 0,1 1-1 0 0,-1-1 0 0 0,0 1 1 0 0,1-1-1 0 0,-1 1 0 0 0,0-1 0 0 0,1 1 1 0 0,-1-1-1 0 0,1 1 0 0 0,-1 0 1 0 0,1-1-1 0 0,-1 1 0 0 0,1 0 1 0 0,-1-1-1 0 0,1 1 0 0 0,0-1 83 0 0,-1 1 0 0 0,0 0-1 0 0,0 0 1 0 0,1 0 0 0 0,-1 0 0 0 0,0 0-1 0 0,0 0 1 0 0,1 0 0 0 0,-1 0-1 0 0,0 0 1 0 0,0 0 0 0 0,0 0 0 0 0,1 0-1 0 0,-1 0 1 0 0,0 1 0 0 0,0-1 0 0 0,1 0-1 0 0,-1 0 1 0 0,0 0 0 0 0,0 0-1 0 0,0 0 1 0 0,1 0 0 0 0,-1 0 0 0 0,0 1-1 0 0,0-1 1 0 0,0 0 0 0 0,0 0 0 0 0,1 0-1 0 0,-1 0 1 0 0,0 1 0 0 0,0-1-1 0 0,0 0 1 0 0,0 0 0 0 0,0 0 0 0 0,0 1-1 0 0,0-1 1 0 0,1 0 0 0 0,-1 0-1 0 0,0 1 1 0 0,0-1 0 0 0,0 0 0 0 0,0 0-1 0 0,0 1 1 0 0,0-1 0 0 0,0 0 0 0 0,0 0-1 0 0,0 1 1 0 0,0 7-1024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7 380 0 0,'6'-6'12681'0'0,"8"16"-12157"0"0,3 4-384 0 0,1-1-1 0 0,1-1 0 0 0,29 14 1 0 0,-20-14-107 0 0,-14-7-25 0 0,-1 0 0 0 0,0 2 0 0 0,23 13 1 0 0,-33-18-8 0 0,0 1 0 0 0,1 0 0 0 0,-1 0 0 0 0,0 0 1 0 0,0 0-1 0 0,-1 0 0 0 0,1 1 0 0 0,-1-1 0 0 0,1 1 1 0 0,-1 0-1 0 0,0 0 0 0 0,-1 0 0 0 0,1 0 0 0 0,-1 0 0 0 0,1 0 1 0 0,-1 0-1 0 0,1 6 0 0 0,-2 2 27 0 0,1 1 1 0 0,-2 0-1 0 0,1-1 0 0 0,-2 1 1 0 0,0-1-1 0 0,0 1 1 0 0,-1-1-1 0 0,-1 0 0 0 0,0 0 1 0 0,0 0-1 0 0,-12 19 0 0 0,-3 2-26 0 0,0-2-1 0 0,-43 51 0 0 0,-4-11 968 0 0,64-69-387 0 0,24-13 137 0 0,0 3-438 0 0,0 1 0 0 0,1 1 0 0 0,0 1 0 0 0,45-3 0 0 0,2-2 408 0 0,-28 4-357 0 0,-42 6-340 0 0,-11 0-9532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1224 0 0,'0'0'10440'0'0,"5"-2"-9004"0"0,10-2-462 0 0,0 0 1 0 0,0 0-1 0 0,1 2 0 0 0,26-2 1 0 0,99 5-649 0 0,-139-1-497 0 0,0 0 0 0 0,0 0 0 0 0,-1 0 0 0 0,1-1 0 0 0,0 1 0 0 0,0-1 0 0 0,-1 1 0 0 0,1-1 0 0 0,0 0 1 0 0,-1 0-1 0 0,3-1 0 0 0,9-10-7171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2356 0 0,'0'0'3607'0'0,"-2"11"-1869"0"0,-59 230 8013 0 0,58-231-9495 0 0,-3 15-583 0 0,16-25-8141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69 116 0 0,'0'0'8996'0'0,"0"-9"-8460"0"0,1-27-140 0 0,-1 35-333 0 0,0 0-1 0 0,-1 0 1 0 0,1 0-1 0 0,0 0 1 0 0,0 0-1 0 0,0 1 0 0 0,-1-1 1 0 0,1 0-1 0 0,0 0 1 0 0,-1 0-1 0 0,1 1 1 0 0,-1-1-1 0 0,1 0 1 0 0,-1 0-1 0 0,1 1 1 0 0,-1-1-1 0 0,0 0 1 0 0,1 1-1 0 0,-1-1 0 0 0,0 1 1 0 0,1-1-1 0 0,-1 1 1 0 0,0-1-1 0 0,0 1 1 0 0,1-1-1 0 0,-1 1 1 0 0,-1-1-1 0 0,-19-2 948 0 0,19 3-968 0 0,-4-1 19 0 0,1 1 1 0 0,-1 0-1 0 0,0 1 0 0 0,0-1 0 0 0,0 1 1 0 0,0 0-1 0 0,0 1 0 0 0,0-1 0 0 0,1 1 1 0 0,-1 0-1 0 0,1 1 0 0 0,-9 4 0 0 0,6-1-113 0 0,0 0-1 0 0,0 0 0 0 0,1 1 1 0 0,0 0-1 0 0,0 0 0 0 0,-10 16 1 0 0,3-3 223 0 0,1 2 1 0 0,0-1-1 0 0,2 2 1 0 0,1 0-1 0 0,0 0 1 0 0,2 0-1 0 0,1 1 1 0 0,0 1-1 0 0,2-1 1 0 0,1 1-1 0 0,1 0 1 0 0,0 33-1 0 0,3-54-97 0 0,0 0 0 0 0,1-1 0 0 0,-1 1 0 0 0,1 0 0 0 0,-1 0 0 0 0,1 0 0 0 0,1 0 0 0 0,-1-1-1 0 0,0 1 1 0 0,1-1 0 0 0,0 1 0 0 0,-1-1 0 0 0,2 1 0 0 0,-1-1 0 0 0,0 0 0 0 0,5 5 0 0 0,-2-4 44 0 0,0 0-1 0 0,-1-1 1 0 0,1 1-1 0 0,0-1 1 0 0,0-1-1 0 0,1 1 1 0 0,-1-1 0 0 0,1 0-1 0 0,-1 0 1 0 0,8 2-1 0 0,2-2-470 0 0,1 0 0 0 0,0 0 0 0 0,-1-1 0 0 0,1-1 0 0 0,-1-1 0 0 0,1 0 0 0 0,24-6-1 0 0,-28 5-1277 0 0,0-2 0 0 0,0 1 0 0 0,0-1 0 0 0,-1-1-1 0 0,0 0 1 0 0,18-12 0 0 0,-8 2-1766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16:27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1144 0 0,'0'0'11000'0'0,"23"-12"-8589"0"0,-12 11-2354 0 0,0 1 0 0 0,1 0 0 0 0,-1 0 0 0 0,1 2 0 0 0,-1-1 0 0 0,0 2 0 0 0,0-1 0 0 0,13 6 0 0 0,-14-5-29 0 0,1 0 0 0 0,-1 0-1 0 0,1-1 1 0 0,0 0 0 0 0,0-1 0 0 0,0 0 0 0 0,-1 0 0 0 0,23-3 0 0 0,-33 2 12 0 0,1 0 0 0 0,-1 0 0 0 0,0 0 0 0 0,1 0 0 0 0,-1 0 0 0 0,1 0 0 0 0,-1 0 0 0 0,1-1 0 0 0,-1 1 0 0 0,1 0 0 0 0,-1 0-1 0 0,0 0 1 0 0,1-1 0 0 0,-1 1 0 0 0,1 0 0 0 0,-1 0 0 0 0,0-1 0 0 0,1 1 0 0 0,-1 0 0 0 0,0-1 0 0 0,1 1 0 0 0,-1 0 0 0 0,0-1 0 0 0,0 1 0 0 0,1 0 0 0 0,-1-1 0 0 0,0 1 0 0 0,0-1 0 0 0,0 1 0 0 0,1-1 0 0 0,-1 1 0 0 0,0 0 0 0 0,0-1 0 0 0,0 1 0 0 0,0-1 0 0 0,0 1 0 0 0,0-1 0 0 0,0 1 0 0 0,0-1 0 0 0,0 1 0 0 0,0-1 0 0 0,0 1 0 0 0,0 0 0 0 0,-1-1 0 0 0,-13-23 2046 0 0,2 5-1759 0 0,8 7-311 0 0,1 0-1 0 0,0-1 1 0 0,1 1 0 0 0,0-1-1 0 0,1 1 1 0 0,0-1-1 0 0,1 0 1 0 0,1 1-1 0 0,2-18 1 0 0,0 15-1199 0 0,0 1 1 0 0,1 0-1 0 0,1 0 0 0 0,10-22 0 0 0,-5 16-5553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1 880 0 0,'0'0'10788'0'0,"3"2"-9755"0"0,8 12-424 0 0,-1 0-1 0 0,0 0 0 0 0,-1 1 1 0 0,10 21-1 0 0,4 7-544 0 0,-13-27-263 0 0,13 25-1056 0 0,-13-11-6995 0 0,-9-24 3467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0 720 0 0,'0'0'9957'0'0,"-13"12"-8632"0"0,-83 82 897 0 0,76-74-1929 0 0,5-4-803 0 0,-28 22 0 0 0,35-35-3747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6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1064 0 0,'0'0'14953'0'0,"60"-29"-12365"0"0,48-13-3264 0 0,-70 30-2413 0 0,2 2-3462 0 0,-7 2 610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4 696 0 0,'0'0'8297'0'0,"-4"-4"-5359"0"0,6 6-2846 0 0,0-1-1 0 0,0 1 0 0 0,0 0 1 0 0,-1 0-1 0 0,1 0 1 0 0,0 0-1 0 0,-1 0 1 0 0,1 0-1 0 0,-1 0 1 0 0,0 0-1 0 0,0 0 1 0 0,0 1-1 0 0,0-1 1 0 0,0 1-1 0 0,1 2 1 0 0,4 10 375 0 0,30 42 262 0 0,51 59 0 0 0,28 45-4229 0 0,-100-136 872 0 0,2 2-1724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0 6797 0 0,'0'0'4260'0'0,"-85"86"-2176"0"0,53-50-676 0 0,-9 5-632 0 0,0 1-348 0 0,2 1-244 0 0,-2-1-48 0 0,4-7-124 0 0,6-1-12 0 0,1-7-20 0 0,7-4-380 0 0,5-3-936 0 0,6-8-1800 0 0,4-4-2148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3092 0 0,'0'0'11811'0'0,"15"-4"-11177"0"0,118-43 1779 0 0,-97 33-2330 0 0,39-16-65 0 0,-27 7-7577 0 0,-40 18 2886 0 0,-2-3-998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1908 0 0,'0'0'10718'0'0,"-4"13"-9655"0"0,-30 100 1049 0 0,29-94-2113 0 0,1 0 1 0 0,1 0-1 0 0,-2 27 0 0 0,4-11-3482 0 0,1 1-4771 0 0,0-24 4193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4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3644 0 0,'0'0'3318'0'0,"-4"13"-1951"0"0,-44 201 6013 0 0,-3 33-2628 0 0,40-182-5942 0 0,-2 122 0 0 0,14-178-1952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5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7 1144 0 0,'0'0'3871'0'0,"3"-7"-2399"0"0,-6 9-1018 0 0,-1-1 0 0 0,1 1 1 0 0,-1 0-1 0 0,1 0 0 0 0,-1 0 1 0 0,-3 3-1 0 0,-8 8-160 0 0,1 1 0 0 0,1 0-1 0 0,0 1 1 0 0,1 0 0 0 0,-19 30 0 0 0,0 0-476 0 0,7-12-212 0 0,-79 112-814 0 0,85-116 1099 0 0,1 0 0 0 0,2 1 0 0 0,-14 39 0 0 0,22-47 57 0 0,1 1-1 0 0,2 0 0 0 0,0 0 1 0 0,1 0-1 0 0,1 0 1 0 0,2 0-1 0 0,0 1 0 0 0,5 28 1 0 0,4 9 659 0 0,32 112 0 0 0,-25-119 708 0 0,27 60 1 0 0,-32-91-768 0 0,1 0 0 0 0,0-1 0 0 0,2 0 0 0 0,31 38 0 0 0,-21-29-348 0 0,-15-19-80 0 0,1-1 0 0 0,11 12-1 0 0,-13-14 179 0 0,-11-5 616 0 0,-17-4 899 0 0,9 0-1157 0 0,13-22-1139 0 0,1 0-1 0 0,1 1 1 0 0,0 0 0 0 0,2 0 0 0 0,15-37-1 0 0,4-14-4682 0 0,-20 54 3678 0 0,-2 0 1 0 0,0-1-1 0 0,-1 1 1 0 0,0-29-1 0 0,-6 52 3588 0 0,0 7-585 0 0,4-10-1293 0 0,0 0 0 0 0,1 1 0 0 0,-1-1 0 0 0,1 0 0 0 0,-1 0 0 0 0,1 0 0 0 0,0 0 0 0 0,0 0 0 0 0,1 2 0 0 0,6 18-6102 0 0,-8-16 1867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5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34 484 0 0,'0'0'11065'0'0,"-7"4"-9708"0"0,2-2-1030 0 0,-1 1 1 0 0,0-1-1 0 0,0 0 0 0 0,0 0 1 0 0,0-1-1 0 0,0 0 0 0 0,0 0 1 0 0,-1 0-1 0 0,1-1 0 0 0,0 1 1 0 0,0-2-1 0 0,-1 1 1 0 0,1-1-1 0 0,0 0 0 0 0,0 0 1 0 0,-11-4-1 0 0,-23-14 305 0 0,29 13-1284 0 0,0 0 1 0 0,-20-6-1 0 0,20 10-2860 0 0,0 4-3791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16:37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29 456 0 0,'0'0'6566'0'0,"0"-3"-6360"0"0,0 2-138 0 0,-1-1 1 0 0,1 1-1 0 0,0 0 0 0 0,-1 0 0 0 0,1 0 1 0 0,-1-1-1 0 0,1 1 0 0 0,-1 0 1 0 0,0 0-1 0 0,1 0 0 0 0,-1 0 0 0 0,0 0 1 0 0,0 0-1 0 0,1 0 0 0 0,-1 0 1 0 0,0 0-1 0 0,0 1 0 0 0,0-1 1 0 0,0 0-1 0 0,-1 1 0 0 0,1-1 0 0 0,0 0 1 0 0,0 1-1 0 0,0-1 0 0 0,0 1 1 0 0,-1 0-1 0 0,1-1 0 0 0,0 1 0 0 0,0 0 1 0 0,-1 0-1 0 0,1 0 0 0 0,0 0 1 0 0,0 0-1 0 0,-1 0 0 0 0,1 0 1 0 0,0 0-1 0 0,0 0 0 0 0,-1 1 0 0 0,1-1 1 0 0,0 0-1 0 0,-2 2 0 0 0,-5 1-60 0 0,-1 1 0 0 0,1 0 1 0 0,0 1-1 0 0,1-1 0 0 0,-1 2 0 0 0,1-1 0 0 0,0 1 0 0 0,0 0 0 0 0,1 0 0 0 0,0 1 0 0 0,0 0 0 0 0,1 0 0 0 0,-1 1 0 0 0,1-1 1 0 0,-7 16-1 0 0,12-21-41 0 0,-1 0 1 0 0,0-1-1 0 0,0 1 1 0 0,1 0-1 0 0,-1 0 1 0 0,1 0 0 0 0,-1 0-1 0 0,1 0 1 0 0,0 0-1 0 0,0 0 1 0 0,0 0-1 0 0,0 0 1 0 0,0 0 0 0 0,0 0-1 0 0,1 0 1 0 0,-1 0-1 0 0,1-1 1 0 0,-1 1-1 0 0,2 3 1 0 0,-1-4 24 0 0,0 1-1 0 0,1-1 1 0 0,-1 0 0 0 0,0 0-1 0 0,1 0 1 0 0,-1 0 0 0 0,1 0-1 0 0,-1 0 1 0 0,1 0 0 0 0,-1-1-1 0 0,1 1 1 0 0,-1 0 0 0 0,1-1-1 0 0,0 1 1 0 0,0-1 0 0 0,-1 0-1 0 0,1 1 1 0 0,0-1 0 0 0,0 0-1 0 0,-1 0 1 0 0,4-1 0 0 0,0 1-193 0 0,0-1 1 0 0,0 0 0 0 0,0-1 0 0 0,0 1 0 0 0,0-1-1 0 0,0 0 1 0 0,0 0 0 0 0,-1 0 0 0 0,1-1 0 0 0,-1 0 0 0 0,1 0-1 0 0,6-6 1 0 0,-4 3 62 0 0,0 0 0 0 0,-1-1 0 0 0,0 1-1 0 0,0-1 1 0 0,-1 0 0 0 0,8-14 0 0 0,-6 11 1879 0 0,-7 17 1454 0 0,-1 9-3255 0 0,-1 20 356 0 0,-1 0 0 0 0,-2 1 0 0 0,-1-2-1 0 0,-2 1 1 0 0,-2-1 0 0 0,-1 0 0 0 0,-2-1 0 0 0,-1 0-1 0 0,-1-1 1 0 0,-28 43 0 0 0,37-67-200 0 0,1-1 0 0 0,-2 1 0 0 0,1-1 0 0 0,-1-1 0 0 0,0 0-1 0 0,0 0 1 0 0,-1 0 0 0 0,-11 7 0 0 0,17-12-40 0 0,0-1-1 0 0,0 0 0 0 0,0 1 1 0 0,-1-1-1 0 0,1 0 0 0 0,0-1 1 0 0,-1 1-1 0 0,1 0 1 0 0,0-1-1 0 0,-1 1 0 0 0,1-1 1 0 0,-1 1-1 0 0,1-1 0 0 0,-1 0 1 0 0,1 0-1 0 0,-1-1 1 0 0,1 1-1 0 0,-1 0 0 0 0,1-1 1 0 0,0 1-1 0 0,-1-1 0 0 0,1 0 1 0 0,0 0-1 0 0,-1 0 1 0 0,1 0-1 0 0,0 0 0 0 0,0 0 1 0 0,0-1-1 0 0,0 1 0 0 0,0-1 1 0 0,0 0-1 0 0,0 1 1 0 0,1-1-1 0 0,-1 0 0 0 0,0 0 1 0 0,1 0-1 0 0,0 0 0 0 0,-1 0 1 0 0,0-3-1 0 0,0 1-168 0 0,0-1 0 0 0,0 1-1 0 0,0-1 1 0 0,1 0 0 0 0,-1 0 0 0 0,1 0-1 0 0,0 1 1 0 0,1-1 0 0 0,-1 0 0 0 0,1 0-1 0 0,0 0 1 0 0,1-6 0 0 0,0 3-957 0 0,0 1 0 0 0,0-1 1 0 0,1 1-1 0 0,0 0 1 0 0,1 0-1 0 0,-1 0 0 0 0,6-10 1 0 0,0 5-3106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57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7 60 0 0,'0'0'9926'0'0,"1"-6"-8963"0"0,-4 9-806 0 0,-1 1 0 0 0,1 1 0 0 0,-1-1 1 0 0,1 0-1 0 0,0 1 0 0 0,1 0 0 0 0,-3 6 0 0 0,-3 3 204 0 0,-16 26 78 0 0,-27 40 99 0 0,16-29-5106 0 0,25-34 376 0 0,8-12 1388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4:5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2460 0 0,'0'0'8375'0'0,"7"-7"-7450"0"0,24-23 168 0 0,-31 30-1043 0 0,0 0 1 0 0,1-1-1 0 0,-1 1 0 0 0,0 0 0 0 0,1-1 1 0 0,-1 1-1 0 0,0 0 0 0 0,1 0 0 0 0,-1-1 0 0 0,0 1 1 0 0,1 0-1 0 0,-1 0 0 0 0,0 0 0 0 0,1-1 1 0 0,-1 1-1 0 0,1 0 0 0 0,-1 0 0 0 0,0 0 1 0 0,1 0-1 0 0,-1 0 0 0 0,1 0 0 0 0,-1 0 0 0 0,0 0 1 0 0,1 0-1 0 0,-1 0 0 0 0,1 0 0 0 0,-1 0 1 0 0,0 0-1 0 0,1 0 0 0 0,-1 0 0 0 0,1 1 1 0 0,-1-1-1 0 0,0 0 0 0 0,1 0 0 0 0,-1 0 0 0 0,1 1 1 0 0,-1-1-1 0 0,0 0 0 0 0,0 0 0 0 0,1 1 1 0 0,5 13 879 0 0,-5-13-639 0 0,-1 0-262 0 0,5 11 787 0 0,0 0 1 0 0,13 21-1 0 0,-14-29-1052 0 0,-1 0-1 0 0,1 0 1 0 0,-1 0-1 0 0,1 0 1 0 0,0-1-1 0 0,1 1 0 0 0,-1-1 1 0 0,0 0-1 0 0,10 4 1 0 0,10 7-7526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0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38 852 0 0,'0'0'7442'0'0,"-11"-15"44"0"0,15 14-7311 0 0,-1 0-1 0 0,0 0 0 0 0,1 0 1 0 0,-1 0-1 0 0,0 0 0 0 0,7 1 1 0 0,42-8-364 0 0,-24 3-1718 0 0,0 1-3732 0 0,-21 4 2760 0 0,-2 0-764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0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0 696 0 0,'0'0'14461'0'0,"8"5"-13475"0"0,5 4-665 0 0,29 15 1001 0 0,-40-23-1289 0 0,1 0 0 0 0,0 0 1 0 0,0 0-1 0 0,0 0 0 0 0,0-1 1 0 0,0 1-1 0 0,0-1 0 0 0,0 0 0 0 0,0 0 1 0 0,0 0-1 0 0,0 0 0 0 0,0 0 1 0 0,0-1-1 0 0,0 1 0 0 0,4-2 1 0 0,18-9-2409 0 0,-3-3-5790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13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816 10 36 0 0,'0'0'4883'0'0,"-11"-1"-4058"0"0,-15 0-416 0 0,-49-4 4440 0 0,73 5-4801 0 0,0-1-1 0 0,0 1 0 0 0,0-1 0 0 0,0 1 0 0 0,0 0 0 0 0,0 0 1 0 0,0 0-1 0 0,0 0 0 0 0,0 0 0 0 0,0 0 0 0 0,0 0 1 0 0,1 1-1 0 0,-1-1 0 0 0,0 1 0 0 0,0 0 0 0 0,0-1 1 0 0,0 1-1 0 0,0 0 0 0 0,1 0 0 0 0,-1 0 0 0 0,0 0 0 0 0,1 0 1 0 0,-1 1-1 0 0,1-1 0 0 0,-1 0 0 0 0,1 1 0 0 0,0-1 1 0 0,0 1-1 0 0,-1 0 0 0 0,-1 3 0 0 0,-12 18-12 0 0,0 1-1 0 0,1 1 0 0 0,2 0 1 0 0,1 1-1 0 0,0 0 0 0 0,2 1 1 0 0,-9 42-1 0 0,-20 200 833 0 0,33-216-1021 0 0,-8 71 265 0 0,-81 576 301 0 0,90-678-282 0 0,0 0 1 0 0,-2-1-1 0 0,-1 0 0 0 0,0 0 1 0 0,-1-1-1 0 0,-2 0 0 0 0,-19 33 1 0 0,25-50-36 0 0,1 1 0 0 0,0 0 0 0 0,-1-1 0 0 0,0 0 1 0 0,1 1-1 0 0,-1-2 0 0 0,0 1 0 0 0,-1 0 0 0 0,1-1 1 0 0,0 0-1 0 0,-1 0 0 0 0,0 0 0 0 0,1 0 0 0 0,-1-1 0 0 0,0 0 1 0 0,0 0-1 0 0,0 0 0 0 0,1 0 0 0 0,-1-1 0 0 0,0 0 1 0 0,0 0-1 0 0,0 0 0 0 0,0-1 0 0 0,0 0 0 0 0,-8-2 0 0 0,4 1-97 0 0,0-1 0 0 0,0 0 0 0 0,0-1-1 0 0,0 0 1 0 0,1 0 0 0 0,-1-1-1 0 0,1 0 1 0 0,1 0 0 0 0,-1-1 0 0 0,1 0-1 0 0,0 0 1 0 0,-8-10 0 0 0,11 12-118 0 0,-12-16-655 0 0,-16-24-1 0 0,28 38-220 0 0,0-1 0 0 0,1 1 0 0 0,-1-1 0 0 0,2 0 0 0 0,-1 0 0 0 0,1 0 0 0 0,0 0 0 0 0,-2-14 0 0 0,3 0-2609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14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8 1432 0 0,'0'0'10921'0'0,"-3"-2"-10029"0"0,1 2-778 0 0,1-1 0 0 0,0 0 0 0 0,0 0 0 0 0,-1 1 0 0 0,1-1-1 0 0,-1 1 1 0 0,1-1 0 0 0,-1 1 0 0 0,1 0 0 0 0,0-1 0 0 0,-4 1 0 0 0,5 0-68 0 0,-1 1 1 0 0,0-1 0 0 0,0 1 0 0 0,0-1-1 0 0,0 1 1 0 0,1 0 0 0 0,-1-1-1 0 0,0 1 1 0 0,0 0 0 0 0,1-1 0 0 0,-1 1-1 0 0,0 0 1 0 0,1 0 0 0 0,-1 0-1 0 0,1-1 1 0 0,-1 1 0 0 0,1 0 0 0 0,0 0-1 0 0,-1 0 1 0 0,1 0 0 0 0,0 0-1 0 0,0 0 1 0 0,-1 2 0 0 0,-5 19-133 0 0,-59 209 403 0 0,40-114-2643 0 0,8 1-4420 0 0,13-82 3504 0 0,-5 6-408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15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51 248 0 0,'0'0'7377'0'0,"-7"14"-6236"0"0,2-4-978 0 0,-5 9 944 0 0,1 0 1 0 0,1 1-1 0 0,-11 38 1 0 0,18-52-857 0 0,0 0 0 0 0,0 0 0 0 0,0 1 1 0 0,1-1-1 0 0,0 0 0 0 0,0 0 0 0 0,1 0 1 0 0,0 0-1 0 0,0 0 0 0 0,3 10 0 0 0,-3-13-225 0 0,0-1 1 0 0,0 0-1 0 0,1 1 0 0 0,-1-1 0 0 0,1 0 0 0 0,-1 0 0 0 0,1 0 0 0 0,0 0 0 0 0,0 0 0 0 0,0 0 1 0 0,0 0-1 0 0,0-1 0 0 0,0 1 0 0 0,1-1 0 0 0,-1 1 0 0 0,0-1 0 0 0,1 0 0 0 0,-1 0 1 0 0,1 0-1 0 0,0 0 0 0 0,-1-1 0 0 0,1 1 0 0 0,-1-1 0 0 0,1 1 0 0 0,0-1 0 0 0,3 0 1 0 0,-1 0-67 0 0,-1-1 1 0 0,1 1 0 0 0,-1-1 0 0 0,0 0 0 0 0,1 0 0 0 0,-1 0 0 0 0,0 0 0 0 0,0-1 0 0 0,0 0 0 0 0,0 0 0 0 0,0 0-1 0 0,0 0 1 0 0,0-1 0 0 0,0 1 0 0 0,-1-1 0 0 0,0 0 0 0 0,1 0 0 0 0,-1 0 0 0 0,0-1 0 0 0,-1 1 0 0 0,1-1-1 0 0,0 1 1 0 0,-1-1 0 0 0,2-4 0 0 0,4-8-484 0 0,-1 0 0 0 0,0 0-1 0 0,-1-1 1 0 0,6-30 0 0 0,-10 41 419 0 0,-1-1 1 0 0,0 1 0 0 0,0 0-1 0 0,-1-1 1 0 0,0 1-1 0 0,0 0 1 0 0,0-1 0 0 0,-1 1-1 0 0,0-1 1 0 0,0 1-1 0 0,-1 0 1 0 0,-3-10 0 0 0,4 13 152 0 0,-1 0 0 0 0,1 1 0 0 0,-1-1 0 0 0,0 0 0 0 0,0 1 1 0 0,0-1-1 0 0,-1 1 0 0 0,1 0 0 0 0,-1-1 0 0 0,1 1 0 0 0,-1 0 0 0 0,1 1 0 0 0,-1-1 1 0 0,0 0-1 0 0,0 1 0 0 0,0-1 0 0 0,0 1 0 0 0,0 0 0 0 0,0 0 0 0 0,-1 1 1 0 0,1-1-1 0 0,0 0 0 0 0,0 1 0 0 0,-1 0 0 0 0,-5 0 0 0 0,4 0-236 0 0,-16 2 736 0 0,20-2-764 0 0,0 1-1 0 0,1-1 1 0 0,-1 1-1 0 0,0-1 0 0 0,1 1 1 0 0,-1-1-1 0 0,1 1 0 0 0,-1-1 1 0 0,0 1-1 0 0,1 0 1 0 0,-1-1-1 0 0,1 1 0 0 0,0 0 1 0 0,-1 0-1 0 0,1-1 0 0 0,-1 1 1 0 0,1 0-1 0 0,0 0 1 0 0,0-1-1 0 0,-1 1 0 0 0,1 0 1 0 0,0 0-1 0 0,0 0 0 0 0,0 1 1 0 0,0 5-4384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5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1512 0 0,'0'0'14671'0'0,"6"-2"-13924"0"0,24-6-110 0 0,1 0 0 0 0,43-4-1 0 0,-62 11-497 0 0,0 0-810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2304 0 0,'0'0'10904'0'0,"-4"5"-9880"0"0,-9 18 237 0 0,0-1 1 0 0,2 2-1 0 0,-13 37 1 0 0,0 14-1274 0 0,7-3-4237 0 0,15-64 1521 0 0,1-2-1849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6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6497 0 0,'0'0'3333'0'0,"0"7"-1557"0"0,-2 3-672 0 0,1 1 0 0 0,-1-1 1 0 0,-7 19-1 0 0,-54 209 4244 0 0,5-14-6610 0 0,42-187-2392 0 0,12-27 360 0 0,-3 3-5071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16:3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0 512 0 0,'0'0'12560'0'0,"6"2"-9861"0"0,19 6-2082 0 0,13-6-893 0 0,-26 2-2426 0 0,-2 1-3495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17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1752 0 0,'0'0'5588'0'0,"4"-4"-4407"0"0,2 21-555 0 0,-1 0 1 0 0,-1 0-1 0 0,2 22 0 0 0,3 13 129 0 0,4 5-514 0 0,-7-26-331 0 0,1 1 1 0 0,1-1-1 0 0,2 0 0 0 0,23 49 1 0 0,-32-77-84 0 0,1-1 1 0 0,-1 0 0 0 0,1 0 0 0 0,-1 0-1 0 0,1 0 1 0 0,0 0 0 0 0,-1-1-1 0 0,1 1 1 0 0,0 0 0 0 0,0-1-1 0 0,0 0 1 0 0,3 2 0 0 0,-4-2-155 0 0,1-1 1 0 0,-1 1 0 0 0,0-1-1 0 0,1 0 1 0 0,-1 1-1 0 0,0-1 1 0 0,1 0-1 0 0,-1 0 1 0 0,0 0 0 0 0,1 0-1 0 0,-1 0 1 0 0,0 0-1 0 0,1 0 1 0 0,-1-1-1 0 0,2 1 1 0 0,3-4-3185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18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 4144 0 0,'0'0'10704'0'0,"-15"14"-10397"0"0,-6 7-148 0 0,-4 2 318 0 0,-30 40 0 0 0,2-2 606 0 0,21-25-1591 0 0,-29 43 1 0 0,54-66-2702 0 0,7-4-4062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1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36 272 0 0,'0'0'12537'0'0,"-1"3"-11569"0"0,-5 29 492 0 0,6-32-1474 0 0,4-22-2991 0 0,11-27 1685 0 0,-15 56 4698 0 0,5-5-6072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1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0 171 220 0 0,'0'0'10101'0'0,"6"1"-7175"0"0,138-158-4643 0 0,-143 156 1693 0 0,-1 0-1 0 0,1 0 1 0 0,0-1 0 0 0,0 1 0 0 0,0 0 0 0 0,0 1 0 0 0,0-1 0 0 0,0 0-1 0 0,0 0 1 0 0,0 0 0 0 0,1 0 0 0 0,-1 1 0 0 0,0-1 0 0 0,0 1 0 0 0,1-1-1 0 0,-1 1 1 0 0,2-1 0 0 0,-2 1 13 0 0,-1 1 0 0 0,1-1 1 0 0,0 1-1 0 0,-1-1 0 0 0,1 1 0 0 0,0-1 1 0 0,-1 1-1 0 0,1-1 0 0 0,-1 1 0 0 0,1-1 0 0 0,-1 1 1 0 0,1 0-1 0 0,-1-1 0 0 0,1 1 0 0 0,-1 0 1 0 0,0-1-1 0 0,1 1 0 0 0,-1 0 0 0 0,0 0 0 0 0,0-1 1 0 0,0 1-1 0 0,1 0 0 0 0,-1 0 0 0 0,0 0 0 0 0,0-1 1 0 0,0 1-1 0 0,0 0 0 0 0,-1 1 0 0 0,13 83 2239 0 0,-5-46-1450 0 0,1 64-1 0 0,-8-102-794 0 0,0-1-1 0 0,0 0 1 0 0,0 1 0 0 0,1-1 0 0 0,-1 0 0 0 0,0 1 0 0 0,0-1 0 0 0,0 0 0 0 0,0 1 0 0 0,0-1 0 0 0,0 0 0 0 0,1 1 0 0 0,-1-1-1 0 0,0 0 1 0 0,0 0 0 0 0,0 1 0 0 0,1-1 0 0 0,-1 0 0 0 0,0 0 0 0 0,0 1 0 0 0,1-1 0 0 0,-1 0 0 0 0,0 0 0 0 0,1 0 0 0 0,-1 1-1 0 0,0-1 1 0 0,1 0 0 0 0,0 0 0 0 0,7-2-6710 0 0,-2-3 1617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21 1328 0 0,'0'0'10814'0'0,"0"0"-10798"0"0,0-1 0 0 0,0 1-1 0 0,0 0 1 0 0,0 0 0 0 0,0 0-1 0 0,0 0 1 0 0,0 0 0 0 0,0 0 0 0 0,0 0-1 0 0,0 0 1 0 0,0 0 0 0 0,0 0-1 0 0,-1 0 1 0 0,1-1 0 0 0,0 1-1 0 0,0 0 1 0 0,0 0 0 0 0,0 0-1 0 0,0 0 1 0 0,0 0 0 0 0,0 0-1 0 0,0 0 1 0 0,0 0 0 0 0,0-1-1 0 0,0 1 1 0 0,0 0 0 0 0,0 0-1 0 0,0 0 1 0 0,0 0 0 0 0,0 0-1 0 0,0 0 1 0 0,0 0 0 0 0,0 0-1 0 0,1-1 1 0 0,-1 1 0 0 0,0 0-1 0 0,0 0 1 0 0,0 0 0 0 0,0 0-1 0 0,0 0 1 0 0,0 0 0 0 0,0 0-1 0 0,0 0 1 0 0,0 0 0 0 0,0 0-1 0 0,0 0 1 0 0,0 0 0 0 0,1-1-1 0 0,-1 1 1 0 0,0 0 0 0 0,8-3 86 0 0,1 0 0 0 0,-1 1 0 0 0,1 0 1 0 0,0 0-1 0 0,0 0 0 0 0,-1 1 0 0 0,1 1 0 0 0,0 0 1 0 0,0 0-1 0 0,0 0 0 0 0,0 1 0 0 0,0 1 1 0 0,0-1-1 0 0,-1 1 0 0 0,1 1 0 0 0,16 6 0 0 0,-23-7-91 0 0,-1-1 0 0 0,1 0 0 0 0,0 1 0 0 0,-1-1 0 0 0,1 1 0 0 0,-1-1 0 0 0,1 1 0 0 0,-1 0 0 0 0,0 0 0 0 0,0-1 0 0 0,0 1 0 0 0,0 0 0 0 0,0 0 0 0 0,0 0 0 0 0,0 0 0 0 0,-1 0 0 0 0,1 1 0 0 0,-1-1 0 0 0,1 0 0 0 0,-1 0 0 0 0,0 0 0 0 0,0 0 0 0 0,0 1 0 0 0,0-1 0 0 0,0 0-1 0 0,-1 0 1 0 0,1 0 0 0 0,-1 3 0 0 0,-1 2-216 0 0,1-1-1 0 0,-1 0 0 0 0,0 0 0 0 0,0 0 0 0 0,-1 0 1 0 0,0 0-1 0 0,0-1 0 0 0,-5 8 0 0 0,0-5 34 0 0,0 0-1 0 0,-1 0 1 0 0,0-1 0 0 0,-1 0-1 0 0,0-1 1 0 0,0 0-1 0 0,0-1 1 0 0,0 0-1 0 0,-16 6 1 0 0,11-5 136 0 0,0 0 1 0 0,1 2-1 0 0,-1 0 0 0 0,-14 11 0 0 0,25-15 204 0 0,-10 8-659 0 0,16-8 365 0 0,9-2 659 0 0,-2-3-171 0 0,1 0 0 0 0,0-1-1 0 0,-1-1 1 0 0,0 1 0 0 0,0-1-1 0 0,10-5 1 0 0,20-6-27 0 0,0 1 332 0 0,-28 9-381 0 0,0 0 0 0 0,0 0 0 0 0,0 1 0 0 0,0 1 0 0 0,20-3 0 0 0,-30 5-289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1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1540 0 0,'0'0'10193'0'0,"-4"4"-9997"0"0,3-2-337 0 0,-9 11 1121 0 0,15-8 325 0 0,11-3 17 0 0,32-2-44 0 0,89 13-1 0 0,-126-11-1656 0 0,0-1-1 0 0,-1 0 0 0 0,17-2 1 0 0,-7-2-3906 0 0,-3-4-4306 0 0,-13 5 5035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0 932 0 0,'0'0'8824'0'0,"-4"11"-7344"0"0,-4 11-131 0 0,1 0-1 0 0,-5 31 1 0 0,6-16-1028 0 0,-9 66 972 0 0,11-35-8775 0 0,5-62 3108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0 432 0 0,'0'0'10244'0'0,"2"4"-9648"0"0,62 121 4498 0 0,-39-69-7555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3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 2884 0 0,'0'0'12575'0'0,"-12"12"-11892"0"0,-35 39-127 0 0,37-41-274 0 0,0 0-1 0 0,-1-1 0 0 0,0 0 1 0 0,-15 8-1 0 0,18-11-456 0 0,-1-1 0 0 0,2 1 0 0 0,-10 8 0 0 0,14-10-523 0 0,-1 0 1 0 0,1 0-1 0 0,0 0 0 0 0,0 0 0 0 0,-2 6 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38 564 0 0,'0'0'11306'0'0,"-2"-5"-9092"0"0,34 5-1355 0 0,0-1 0 0 0,0-1 1 0 0,48-10-1 0 0,1-3-686 0 0,-47 13-3656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16:3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1960 0 0,'0'0'9648'0'0,"3"0"-8689"0"0,6-2-293 0 0,0 0-1 0 0,0 0 1 0 0,0 0-1 0 0,-1-1 1 0 0,14-7-1 0 0,-20 9-779 0 0,19-3-1420 0 0,-6 4-3309 0 0,-9 0 1309 0 0,1 0-1153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9 512 0 0,'0'0'7919'0'0,"-1"-3"-6892"0"0,-5-3 1453 0 0,4 9-855 0 0,2 19-212 0 0,11 33-833 0 0,-3-29-288 0 0,1 0 1 0 0,1-1-1 0 0,1 0 0 0 0,16 25 0 0 0,63 90 946 0 0,-76-120-1157 0 0,3 8 220 0 0,3 5-3763 0 0,-18-53-10501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2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3144 0 0,'0'0'5685'0'0,"-8"13"-5365"0"0,-125 182 1937 0 0,-11-29-1713 0 0,143-165-951 0 0,-7 11-621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3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1 272 0 0,'-4'7'14571'0'0,"-18"26"-14526"0"0,-5 7 67 0 0,-21 34-67 0 0,43-64-71 0 0,0-1-1 0 0,0 1 1 0 0,1 0 0 0 0,0 1-1 0 0,-3 18 1 0 0,6-28-1 0 0,1-1 0 0 0,0 1 0 0 0,0 0 1 0 0,0 0-1 0 0,0 0 0 0 0,0-1 0 0 0,0 1 1 0 0,0 0-1 0 0,0 0 0 0 0,0 0 1 0 0,0 0-1 0 0,1-1 0 0 0,-1 1 0 0 0,0 0 1 0 0,0 0-1 0 0,1 0 0 0 0,-1-1 0 0 0,1 1 1 0 0,-1 0-1 0 0,1-1 0 0 0,-1 1 0 0 0,1 0 1 0 0,-1-1-1 0 0,1 1 0 0 0,-1-1 0 0 0,1 1 1 0 0,0 0-1 0 0,23 7-47 0 0,-5-4 23 0 0,-12-2 76 0 0,1-1 1 0 0,0 0-1 0 0,0-1 1 0 0,0 0 0 0 0,0 0-1 0 0,0 0 1 0 0,0-1 0 0 0,13-3-1 0 0,-12 2 24 0 0,-1 1 46 0 0,0 0 1 0 0,0 0 0 0 0,0 1-1 0 0,0 0 1 0 0,0 0-1 0 0,0 1 1 0 0,0 0-1 0 0,0 1 1 0 0,-1-1-1 0 0,1 2 1 0 0,0-1-1 0 0,-1 1 1 0 0,1 0-1 0 0,8 5 1 0 0,-10-5-107 0 0,-3-2 23 0 0,-1 1-1 0 0,1-1 1 0 0,-1 0 0 0 0,1 1-1 0 0,-1-1 1 0 0,0 1 0 0 0,1 0-1 0 0,2 3 1 0 0,-4-4 0 0 0,-1 0-1 0 0,1 0 1 0 0,-1 0-1 0 0,0 0 1 0 0,1 0 0 0 0,-1 1-1 0 0,0-1 1 0 0,0 0-1 0 0,1 0 1 0 0,-1 0 0 0 0,0 1-1 0 0,0-1 1 0 0,0 0-1 0 0,-1 0 1 0 0,1 0 0 0 0,0 0-1 0 0,0 1 1 0 0,-1-1 0 0 0,1 0-1 0 0,0 0 1 0 0,-1 0-1 0 0,1 0 1 0 0,-1 0 0 0 0,0 0-1 0 0,0 1 1 0 0,-4 7 30 0 0,-1-1 0 0 0,0 1 0 0 0,0-2 0 0 0,-1 1 0 0 0,0-1 0 0 0,-9 9 0 0 0,-53 35 121 0 0,46-34 13 0 0,13-11-120 0 0,-9 9-27 0 0,-1 0 0 0 0,-1-2 0 0 0,0-1-1 0 0,-34 15 1 0 0,54-27-76 0 0,-1 1 0 0 0,1-1 1 0 0,0 1-1 0 0,-1-1 0 0 0,1 0 0 0 0,-1 0 0 0 0,1 1 0 0 0,-1-1 0 0 0,1 0 1 0 0,0 0-1 0 0,-1 0 0 0 0,1 0 0 0 0,-1-1 0 0 0,-1 1 0 0 0,2-1-198 0 0,1 0 1 0 0,-1 1-1 0 0,1-1 0 0 0,0 1 1 0 0,-1-1-1 0 0,1 0 0 0 0,0 1 0 0 0,0-1 1 0 0,0 1-1 0 0,-1-1 0 0 0,1 0 1 0 0,0 1-1 0 0,0-1 0 0 0,0 0 0 0 0,0 0 1 0 0,0 1-1 0 0,0-1 0 0 0,0 0 0 0 0,0 1 1 0 0,0-1-1 0 0,1 0 0 0 0,-1 1 1 0 0,0-1-1 0 0,0 1 0 0 0,1-1 0 0 0,-1 0 1 0 0,0 1-1 0 0,1-1 0 0 0,-1 1 1 0 0,0-1-1 0 0,1 0 0 0 0,0 0 0 0 0,5-10-4050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3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1856 0 0,'0'0'15057'0'0,"18"0"-13445"0"0,26-2-684 0 0,56-10-1 0 0,-8 0-996 0 0,-67 7 11 0 0,5 0-3245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0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41 36 0 0,'0'0'4326'0'0,"-11"12"-3660"0"0,-34 37-35 0 0,41-44-313 0 0,-1 0-1 0 0,1 1 1 0 0,0 0-1 0 0,-4 7 1 0 0,7-10-207 0 0,0-1 0 0 0,0 0 0 0 0,0 1 0 0 0,1-1 0 0 0,0 1 0 0 0,-1-1 0 0 0,1 1 0 0 0,0 4 4771 0 0,5 24-4468 0 0,-4-29-402 0 0,-1 1 0 0 0,1 0 1 0 0,0-1-1 0 0,-1 1 0 0 0,1-1 1 0 0,0 1-1 0 0,0-1 0 0 0,1 0 1 0 0,-1 1-1 0 0,1-1 1 0 0,-1 0-1 0 0,1 0 0 0 0,-1 0 1 0 0,1 0-1 0 0,0 0 0 0 0,0 0 1 0 0,0-1-1 0 0,0 1 0 0 0,1 0 1 0 0,-1-1-1 0 0,0 0 0 0 0,1 0 1 0 0,-1 1-1 0 0,0-2 1 0 0,1 1-1 0 0,-1 0 0 0 0,6 1 1 0 0,-5-2-15 0 0,1 0 1 0 0,0 0 0 0 0,-1 0-1 0 0,1 0 1 0 0,-1-1 0 0 0,1 1-1 0 0,-1-1 1 0 0,1 0 0 0 0,-1 0-1 0 0,0 0 1 0 0,1 0 0 0 0,-1-1-1 0 0,0 1 1 0 0,0-1 0 0 0,0 0-1 0 0,0 0 1 0 0,0 0 0 0 0,0-1-1 0 0,-1 1 1 0 0,5-5 0 0 0,2-4-605 0 0,0-1 0 0 0,-1 0 1 0 0,0 0-1 0 0,-1-1 0 0 0,-1 0 1 0 0,0 0-1 0 0,0 0 1 0 0,-1-1-1 0 0,-1 0 0 0 0,4-24 1 0 0,-8 37 622 0 0,1 0 1 0 0,-1 0 0 0 0,0-1-1 0 0,0 1 1 0 0,0 0 0 0 0,0 0-1 0 0,0-1 1 0 0,0 1 0 0 0,0 0-1 0 0,-1 0 1 0 0,1-1 0 0 0,0 1-1 0 0,-1 0 1 0 0,1 0 0 0 0,-1 0-1 0 0,1-1 1 0 0,-1 1 0 0 0,1 0-1 0 0,-1 0 1 0 0,0 0 0 0 0,0 0-1 0 0,1 0 1 0 0,-1 0 0 0 0,0 0-1 0 0,0 0 1 0 0,0 1 0 0 0,0-1-1 0 0,0 0 1 0 0,0 0 0 0 0,-1 1-1 0 0,1-1 1 0 0,0 1 0 0 0,0-1-1 0 0,0 1 1 0 0,-2-1 0 0 0,-6-3 1622 0 0,-16-8-29 0 0,24 12-1601 0 0,0-1 0 0 0,0 1 1 0 0,0 0-1 0 0,0 0 0 0 0,0 0 1 0 0,0 0-1 0 0,0 0 0 0 0,0 0 0 0 0,0 0 1 0 0,0 0-1 0 0,0 0 0 0 0,0 0 1 0 0,0 0-1 0 0,0 1 0 0 0,0-1 1 0 0,0 0-1 0 0,0 1 0 0 0,0-1 1 0 0,0 1-1 0 0,0-1 0 0 0,1 1 0 0 0,-1-1 1 0 0,-1 2-1 0 0,-2 1-38 0 0,3-1-372 0 0,-1-1 0 0 0,1 1 0 0 0,-1-1 0 0 0,1 1 0 0 0,-1 0 0 0 0,1 0 0 0 0,0 0 0 0 0,0 0 0 0 0,0-1 0 0 0,0 1 0 0 0,0 1 0 0 0,0 1 0 0 0,-2 6-2797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0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30 932 0 0,'0'0'5807'0'0,"1"-5"-5900"0"0,-1 2 79 0 0,0 2 11 0 0,0-1 0 0 0,0 1 0 0 0,0 0 0 0 0,0-1-1 0 0,0 1 1 0 0,0 0 0 0 0,0-1 0 0 0,1 1 0 0 0,-1 0 0 0 0,1-1 0 0 0,-1 1 0 0 0,1 0 0 0 0,-1 0-1 0 0,2-3 1 0 0,-1 5 73 0 0,-1 0 0 0 0,1 0 0 0 0,-1 0 0 0 0,1 0 0 0 0,-1 0 0 0 0,1 0 0 0 0,-1 0 0 0 0,0-1 0 0 0,0 1-1 0 0,0 1 1 0 0,1-1 0 0 0,-1 0 0 0 0,0 0 0 0 0,0 0 0 0 0,0 0 0 0 0,0 0 0 0 0,-1 1 0 0 0,2 25 182 0 0,-4 13-22 0 0,-1 0 0 0 0,-2-1 0 0 0,-15 52 0 0 0,5-21 633 0 0,-31 102 701 0 0,36-142-993 0 0,-1-1 0 0 0,-1-1 1 0 0,-28 44-1 0 0,35-63-296 0 0,-1-1 0 0 0,1 0 0 0 0,-1 0 0 0 0,-1-1 0 0 0,1 0 0 0 0,-1 0 0 0 0,0-1 0 0 0,-18 10 0 0 0,24-14-233 0 0,-1-1-1 0 0,0 1 1 0 0,1-1-1 0 0,-1 0 1 0 0,0 0 0 0 0,0 0-1 0 0,0 0 1 0 0,0 0 0 0 0,0-1-1 0 0,0 1 1 0 0,0-1-1 0 0,0 0 1 0 0,0 0 0 0 0,0 0-1 0 0,0 0 1 0 0,0-1 0 0 0,0 1-1 0 0,0-1 1 0 0,0 0-1 0 0,0 0 1 0 0,0 0 0 0 0,0 0-1 0 0,1 0 1 0 0,-1 0-1 0 0,0-1 1 0 0,1 0 0 0 0,-1 1-1 0 0,1-1 1 0 0,0 0 0 0 0,-1 0-1 0 0,1 0 1 0 0,0-1-1 0 0,0 1 1 0 0,-2-3 0 0 0,-1-3-210 0 0,1 1 0 0 0,0-1 0 0 0,0 0 1 0 0,1 0-1 0 0,0 0 0 0 0,1-1 1 0 0,-1 1-1 0 0,2-1 0 0 0,-2-10 0 0 0,1 5-2434 0 0,2 0-1 0 0,1-23 0 0 0,2 22-1333 0 0,7-1-302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04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0 536 0 0,'0'0'5350'0'0,"-5"2"-4669"0"0,1 0-500 0 0,0 0-1 0 0,0 0 0 0 0,0 1 0 0 0,0-1 0 0 0,1 1 1 0 0,-1 0-1 0 0,1 0 0 0 0,0 0 0 0 0,0 0 1 0 0,0 1-1 0 0,0-1 0 0 0,1 1 0 0 0,-1 0 1 0 0,1 0-1 0 0,0 0 0 0 0,0 0 0 0 0,-2 8 1 0 0,-2 5 472 0 0,1 1 1 0 0,1-1 0 0 0,1 1 0 0 0,0 1 0 0 0,1-1 0 0 0,2 33 0 0 0,0-49-621 0 0,-1 0 0 0 0,1 0 1 0 0,1 0-1 0 0,-1 0 0 0 0,0-1 0 0 0,0 1 1 0 0,1 0-1 0 0,-1 0 0 0 0,1 0 1 0 0,0 0-1 0 0,-1-1 0 0 0,1 1 1 0 0,0 0-1 0 0,0-1 0 0 0,0 1 0 0 0,0 0 1 0 0,0-1-1 0 0,0 0 0 0 0,1 1 1 0 0,-1-1-1 0 0,0 0 0 0 0,2 2 0 0 0,0-2 21 0 0,0 0-1 0 0,0 1 0 0 0,-1-1 1 0 0,1-1-1 0 0,0 1 0 0 0,0 0 0 0 0,0-1 1 0 0,0 1-1 0 0,0-1 0 0 0,0 0 0 0 0,0 0 1 0 0,5-1-1 0 0,2 0-663 0 0,1-1 0 0 0,18-5 1 0 0,14-8-6190 0 0,-41 14 6113 0 0,10-4-2709 0 0,3 0 257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0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1224 0 0,'0'0'12861'0'0,"-2"12"-11972"0"0,1-1-808 0 0,-6 100 2120 0 0,7-100-2282 0 0,0 13-2484 0 0,5-10-6964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0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4640 0 0,'0'0'7933'0'0,"13"-3"-7284"0"0,39-5-122 0 0,-50 8-471 0 0,-1 0 1 0 0,0 0-1 0 0,1 0 0 0 0,-1 0 1 0 0,0 0-1 0 0,0 0 1 0 0,1 1-1 0 0,-1-1 1 0 0,0 0-1 0 0,0 1 1 0 0,1-1-1 0 0,-1 1 1 0 0,0-1-1 0 0,0 1 1 0 0,0 0-1 0 0,0-1 1 0 0,0 1-1 0 0,0 0 1 0 0,0 0-1 0 0,0 0 0 0 0,0 0 1 0 0,0 0-1 0 0,0 0 1 0 0,-1 0-1 0 0,1 0 1 0 0,0 0-1 0 0,-1 0 1 0 0,1 0-1 0 0,-1 0 1 0 0,1 1-1 0 0,-1-1 1 0 0,1 0-1 0 0,-1 0 1 0 0,0 3-1 0 0,3 3 409 0 0,1 5-31 0 0,0-1-1 0 0,0 1 0 0 0,-2 0 1 0 0,1 0-1 0 0,0 20 1 0 0,-2-3 107 0 0,-2 36 0 0 0,0-59-454 0 0,0 1 1 0 0,0-1-1 0 0,0 0 0 0 0,-1 0 1 0 0,0 0-1 0 0,0-1 0 0 0,-6 11 0 0 0,-12 8-1090 0 0,19-22 502 0 0,-1-1 0 0 0,0 1 0 0 0,0-1-1 0 0,0 0 1 0 0,0 0 0 0 0,0 0 0 0 0,0 0-1 0 0,0-1 1 0 0,0 1 0 0 0,-5 1 0 0 0,-2-2-5997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33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9 1276 0 0,'0'0'10602'0'0,"-10"-7"-5878"0"0,45 6-3402 0 0,-1 4-1770 0 0,59 4-1495 0 0,-93-7 1933 0 0,1 0-1 0 0,-1 0 0 0 0,0 0 0 0 0,1 0 1 0 0,-1 0-1 0 0,0 0 0 0 0,1 0 0 0 0,-1 0 1 0 0,0 0-1 0 0,1 0 0 0 0,-1 0 0 0 0,0 0 1 0 0,0 1-1 0 0,1-1 0 0 0,-1 0 0 0 0,0 0 1 0 0,1 0-1 0 0,-1 0 0 0 0,0 0 0 0 0,0 1 0 0 0,1-1 1 0 0,-1 0-1 0 0,0 0 0 0 0,0 0 0 0 0,1 1 1 0 0,-1-1-1 0 0,0 0 0 0 0,0 0 0 0 0,0 1 1 0 0,1-1-1 0 0,-1 0 0 0 0,0 1 0 0 0,-4 10 88 0 0,-14 7 439 0 0,-47 30 933 0 0,52-36-1375 0 0,-1-1 0 0 0,-1-1-1 0 0,1 0 1 0 0,-2-1-1 0 0,1 0 1 0 0,-31 11 0 0 0,45-20-66 0 0,0 1 1 0 0,0-1-1 0 0,0 0 1 0 0,0 1-1 0 0,0-1 1 0 0,0 0-1 0 0,0 0 1 0 0,1 0 0 0 0,-1 0-1 0 0,0 0 1 0 0,0 0-1 0 0,0 0 1 0 0,0 0-1 0 0,0 0 1 0 0,0-1-1 0 0,0 1 1 0 0,0 0-1 0 0,-1-1 1 0 0,1 1-103 0 0,1-1 1 0 0,0 1-1 0 0,0-1 0 0 0,-1 1 1 0 0,1-1-1 0 0,0 1 0 0 0,0 0 1 0 0,0-1-1 0 0,0 1 0 0 0,-1-1 0 0 0,1 1 1 0 0,0-1-1 0 0,0 1 0 0 0,0-1 1 0 0,0 1-1 0 0,0-1 0 0 0,0 1 1 0 0,0-1-1 0 0,0 1 0 0 0,0-1 1 0 0,0 1-1 0 0,1-1 0 0 0,-1 1 1 0 0,0-1-1 0 0,2-4-1470 0 0,0 1 1 0 0,0 0-1 0 0,1 0 0 0 0,-1 0 1 0 0,6-7-1 0 0,1 2-2542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16:4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231 237 932 0 0,'0'0'8799'0'0,"-2"-5"-8334"0"0,-6-16-68 0 0,8 20-379 0 0,-1 1 1 0 0,1-1 0 0 0,0 0-1 0 0,-1 0 1 0 0,1 1-1 0 0,-1-1 1 0 0,1 0-1 0 0,-1 1 1 0 0,0-1-1 0 0,1 0 1 0 0,-1 1-1 0 0,0-1 1 0 0,1 1-1 0 0,-1-1 1 0 0,0 1-1 0 0,0 0 1 0 0,1-1-1 0 0,-1 1 1 0 0,0 0-1 0 0,0-1 1 0 0,0 1-1 0 0,1 0 1 0 0,-1 0-1 0 0,0 0 1 0 0,0 0-1 0 0,0 0 1 0 0,0 0 0 0 0,1 0-1 0 0,-1 0 1 0 0,0 0-1 0 0,0 0 1 0 0,0 0-1 0 0,0 0 1 0 0,1 1-1 0 0,-1-1 1 0 0,0 0-1 0 0,0 1 1 0 0,-1 0-1 0 0,-1 0-85 0 0,-1 1-1 0 0,1 0 0 0 0,0 0 0 0 0,-1 0 1 0 0,-4 6-1 0 0,1-2-51 0 0,1 1 1 0 0,1-1-1 0 0,-1 2 0 0 0,-5 9 1 0 0,9-14 50 0 0,0 0 1 0 0,1 0-1 0 0,-1 1 1 0 0,1-1-1 0 0,0 0 1 0 0,0 1-1 0 0,0-1 1 0 0,1 1-1 0 0,-1 0 1 0 0,1-1-1 0 0,0 1 1 0 0,0-1-1 0 0,0 7 1 0 0,1-10 64 0 0,-1 1 0 0 0,0 0 1 0 0,1-1-1 0 0,-1 1 0 0 0,0-1 1 0 0,1 1-1 0 0,-1 0 0 0 0,1-1 0 0 0,-1 1 1 0 0,1-1-1 0 0,0 1 0 0 0,-1-1 0 0 0,1 0 1 0 0,-1 1-1 0 0,1-1 0 0 0,0 1 1 0 0,-1-1-1 0 0,1 0 0 0 0,0 0 0 0 0,-1 1 1 0 0,1-1-1 0 0,0 0 0 0 0,0 0 0 0 0,-1 0 1 0 0,1 0-1 0 0,0 0 0 0 0,0 0 1 0 0,-1 0-1 0 0,1 0 0 0 0,0 0 0 0 0,0 0 1 0 0,-1 0-1 0 0,1-1 0 0 0,0 1 1 0 0,-1 0-1 0 0,1 0 0 0 0,0-1 0 0 0,28-10-449 0 0,-21 7-51 0 0,-1 1 0 0 0,0-1 0 0 0,0-1 0 0 0,0 0 1 0 0,0 0-1 0 0,-1 0 0 0 0,0 0 0 0 0,0-1 0 0 0,7-10 0 0 0,-8 5-864 0 0,1-8 9167 0 0,-7 31-5963 0 0,0-9-1888 0 0,0 8 177 0 0,-2 38 220 0 0,3-45-309 0 0,0 0 0 0 0,0 0 0 0 0,1 0 0 0 0,-1-1 0 0 0,1 1 1 0 0,0 0-1 0 0,0-1 0 0 0,0 1 0 0 0,3 6 0 0 0,-3-9-14 0 0,-1 0 1 0 0,1 0-1 0 0,0 0 1 0 0,0 0-1 0 0,0 0 1 0 0,0 0-1 0 0,0 0 1 0 0,0 0-1 0 0,0 0 1 0 0,0 0-1 0 0,0-1 1 0 0,0 1-1 0 0,0 0 1 0 0,0-1-1 0 0,0 1 1 0 0,1-1-1 0 0,-1 1 0 0 0,0-1 1 0 0,0 0-1 0 0,1 1 1 0 0,1-1-1 0 0,-1 0 16 0 0,1 0 0 0 0,-1-1 0 0 0,0 1 0 0 0,1-1 0 0 0,-1 1 0 0 0,0-1 0 0 0,0 0 0 0 0,0 0 0 0 0,1 0 0 0 0,-1 0 0 0 0,2-2 0 0 0,6-4 32 0 0,-1-1 1 0 0,0 0 0 0 0,14-16-1 0 0,-19 20-118 0 0,2-2-7 0 0,1-1 0 0 0,-2 0 1 0 0,1 0-1 0 0,-1-1 1 0 0,0 0-1 0 0,0 1 1 0 0,-1-2-1 0 0,0 1 0 0 0,0 0 1 0 0,-1-1-1 0 0,0 0 1 0 0,-1 1-1 0 0,0-1 1 0 0,0 0-1 0 0,-1-1 0 0 0,0-11 1 0 0,0 15 27 0 0,-1 1 0 0 0,-1-1 0 0 0,1 1 0 0 0,-1 0 0 0 0,0-1 0 0 0,0 1 0 0 0,-1 0 0 0 0,1-1 0 0 0,-1 1 0 0 0,0 0 0 0 0,-1 0 0 0 0,1 1 0 0 0,-1-1 0 0 0,0 0 0 0 0,0 1 0 0 0,0 0 0 0 0,-1-1 0 0 0,0 1 0 0 0,0 1 0 0 0,0-1 0 0 0,0 0 0 0 0,0 1 0 0 0,-1 0 0 0 0,-7-4 0 0 0,4 2 67 0 0,-1 0-1 0 0,1 1 0 0 0,-1 1 0 0 0,1-1 1 0 0,-1 1-1 0 0,-13-2 0 0 0,17 4-59 0 0,0 0 1 0 0,0 1-1 0 0,1 0 1 0 0,-1 0-1 0 0,0 1 0 0 0,0-1 1 0 0,0 1-1 0 0,0 0 1 0 0,1 0-1 0 0,-1 1 1 0 0,0-1-1 0 0,1 1 0 0 0,-1 0 1 0 0,-5 4-1 0 0,-8 5-58 0 0,1 2-1 0 0,1 0 1 0 0,0 1-1 0 0,1 0 1 0 0,0 1-1 0 0,1 1 1 0 0,1 0-1 0 0,1 1 1 0 0,0 1-1 0 0,1-1 1 0 0,1 2 0 0 0,0 0-1 0 0,2 0 1 0 0,0 0-1 0 0,-6 28 1 0 0,12-40 213 0 0,0 1 0 0 0,1-1 0 0 0,0 0 0 0 0,0 1 0 0 0,1-1 0 0 0,0 0 0 0 0,0 1 0 0 0,1-1 0 0 0,0 1 0 0 0,0-1 0 0 0,1 0 0 0 0,-1 0 0 0 0,2 0 0 0 0,-1 0 0 0 0,1 0 0 0 0,5 10 0 0 0,-4-12-13 0 0,0 1 0 0 0,0-1 0 0 0,1 0 0 0 0,-1 0 0 0 0,1 0 0 0 0,0-1-1 0 0,1 0 1 0 0,-1 0 0 0 0,1 0 0 0 0,-1 0 0 0 0,1-1 0 0 0,0 0 0 0 0,1 0-1 0 0,-1-1 1 0 0,0 0 0 0 0,1 0 0 0 0,-1 0 0 0 0,9 1 0 0 0,-1-1-295 0 0,0-1 0 0 0,-1 0 1 0 0,1-1-1 0 0,0 0 0 0 0,18-4 1 0 0,-19 2-1538 0 0,0-1 0 0 0,-1-1 1 0 0,19-7-1 0 0,14-11-5775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33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1 248 0 0,'0'0'16275'0'0,"0"0"-16266"0"0,0 0 0 0 0,0 0 1 0 0,0 0-1 0 0,0 0 0 0 0,0 0 0 0 0,0 1 1 0 0,0-1-1 0 0,0 0 0 0 0,0 0 0 0 0,0 0 1 0 0,0 0-1 0 0,0 0 0 0 0,0 0 0 0 0,0 0 1 0 0,0 1-1 0 0,0-1 0 0 0,0 0 0 0 0,0 0 1 0 0,0 0-1 0 0,0 0 0 0 0,0 0 0 0 0,0 0 1 0 0,0 0-1 0 0,0 1 0 0 0,0-1 0 0 0,0 0 1 0 0,0 0-1 0 0,1 0 0 0 0,-1 0 0 0 0,0 0 1 0 0,0 0-1 0 0,0 0 0 0 0,0 0 0 0 0,0 0 1 0 0,0 1-1 0 0,0-1 0 0 0,0 0 0 0 0,0 0 1 0 0,0 0-1 0 0,1 0 0 0 0,-1 0 0 0 0,0 0 1 0 0,0 0-1 0 0,0 0 0 0 0,0 0 0 0 0,0 0 1 0 0,0 0-1 0 0,1 0 0 0 0,-1 0 0 0 0,0 0 1 0 0,0 0-1 0 0,0 0 0 0 0,0 0 0 0 0,0 0 1 0 0,0 0-1 0 0,1 0 0 0 0,109 7 2098 0 0,-105-10-1590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25:34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1592 0 0,'0'0'8565'0'0,"-26"42"-8565"0"0,24-39-124 0 0,2-2-600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13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25 355 1040 0 0,'0'0'8112'0'0,"-4"-1"-7536"0"0,3 0-508 0 0,-1 1-1 0 0,1 0 1 0 0,0-1-1 0 0,0 1 0 0 0,0-1 1 0 0,0 0-1 0 0,0 1 1 0 0,0-1-1 0 0,0 0 1 0 0,0 0-1 0 0,0 1 1 0 0,0-1-1 0 0,0 0 0 0 0,1 0 1 0 0,-1 0-1 0 0,0 0 1 0 0,1 0-1 0 0,-1 0 1 0 0,1 0-1 0 0,-2-2 1 0 0,2 1-23 0 0,0 0 0 0 0,-1 1 0 0 0,1-1 1 0 0,0 0-1 0 0,0 0 0 0 0,0 1 0 0 0,0-1 1 0 0,1 0-1 0 0,-1 1 0 0 0,0-1 0 0 0,1 0 1 0 0,-1 1-1 0 0,1-1 0 0 0,-1 0 0 0 0,1 1 1 0 0,0-1-1 0 0,0 1 0 0 0,1-3 0 0 0,8-8 184 0 0,1-1 0 0 0,0 1-1 0 0,0 1 1 0 0,1 0-1 0 0,1 1 1 0 0,18-12-1 0 0,2-3-157 0 0,-3 1-33 0 0,9-7 104 0 0,1 1 0 0 0,49-26 1 0 0,-76 49-133 0 0,0 1 1 0 0,0 0-1 0 0,1 0 1 0 0,0 2 0 0 0,0-1-1 0 0,0 2 1 0 0,1 0 0 0 0,-1 1-1 0 0,1 0 1 0 0,-1 1 0 0 0,26 2-1 0 0,-30 1-53 0 0,0 0 0 0 0,0 0 1 0 0,0 2-1 0 0,17 7 0 0 0,-8-3-3399 0 0,-15-6 725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1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10 588 0 0,'0'0'5595'0'0,"10"-2"-5531"0"0,33-5 47 0 0,-39 7-36 0 0,-1 0 0 0 0,1 0 0 0 0,0 0-1 0 0,-1 0 1 0 0,1 0 0 0 0,-1 1 0 0 0,1 0 0 0 0,-1 0 0 0 0,6 2 0 0 0,6 1 82 0 0,20-1-214 0 0,-26-3 10 0 0,1 1-1 0 0,0 0 0 0 0,0 1 0 0 0,-1 0 0 0 0,1 0 0 0 0,13 6 1 0 0,-22-8 72 0 0,-1 1 0 0 0,1-1 0 0 0,-1 1 0 0 0,1-1 0 0 0,-1 0 1 0 0,1 1-1 0 0,-1-1 0 0 0,0 1 0 0 0,1-1 0 0 0,-1 1 0 0 0,0-1 0 0 0,1 1 1 0 0,-1 0-1 0 0,0-1 0 0 0,0 1 0 0 0,1-1 0 0 0,-1 1 0 0 0,0 0 1 0 0,0-1-1 0 0,0 1 0 0 0,0-1 0 0 0,0 1 0 0 0,0 0 0 0 0,0-1 0 0 0,0 1 1 0 0,0 0-1 0 0,0-1 0 0 0,0 1 0 0 0,0-1 0 0 0,-1 1 0 0 0,1 0 1 0 0,0-1-1 0 0,0 1 0 0 0,-1-1 0 0 0,1 1 0 0 0,0-1 0 0 0,-1 2 1 0 0,-15 22 1577 0 0,12-20-1269 0 0,-10 14 449 0 0,-2-1-1 0 0,0-1 0 0 0,-1 0 0 0 0,-26 18 1 0 0,-5 5-4977 0 0,37-30 539 0 0,0-2-1654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1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48 536 0 0,'0'0'7297'0'0,"0"-7"-6805"0"0,0 0-316 0 0,-1 5-95 0 0,1 0-1 0 0,0 0 1 0 0,0-1 0 0 0,0 1-1 0 0,0 0 1 0 0,0 0-1 0 0,1-1 1 0 0,-1 1-1 0 0,1 0 1 0 0,-1 0 0 0 0,3-4-1 0 0,1 29 2286 0 0,0 17-2010 0 0,5 86 172 0 0,-9-111-484 0 0,-1 1 1 0 0,-1 0-1 0 0,0-1 0 0 0,-1 1 0 0 0,0-1 1 0 0,-7 17-1 0 0,5-18-36 0 0,2-6-130 0 0,0 0 0 0 0,0 0 0 0 0,-1 0-1 0 0,-8 13 1 0 0,11-39-519 0 0,5-4 590 0 0,1 0 0 0 0,1 1-1 0 0,0-1 1 0 0,18-35 0 0 0,-14 33-14 0 0,2 1 1 0 0,1 0-1 0 0,29-41 1 0 0,-36 56 49 0 0,1 0 1 0 0,0 0 0 0 0,0 1 0 0 0,1 0 0 0 0,0 1 0 0 0,0-1 0 0 0,1 2 0 0 0,-1-1-1 0 0,1 1 1 0 0,0 0 0 0 0,1 1 0 0 0,-1 0 0 0 0,12-3 0 0 0,-19 7-141 0 0,0-1 0 0 0,0 1 0 0 0,0 0 0 0 0,0 0 0 0 0,0 0-1 0 0,0 0 1 0 0,0 0 0 0 0,0 0 0 0 0,-1 0 0 0 0,5 1 0 0 0,-5 0-158 0 0,0-1 0 0 0,0 0-1 0 0,0 1 1 0 0,0 0 0 0 0,0-1 0 0 0,0 1-1 0 0,0 0 1 0 0,-1-1 0 0 0,1 1-1 0 0,0 0 1 0 0,0 0 0 0 0,-1 0-1 0 0,1-1 1 0 0,0 1 0 0 0,-1 0-1 0 0,1 0 1 0 0,-1 0 0 0 0,1 0 0 0 0,-1 0-1 0 0,1 2 1 0 0,2 7-2474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16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7 908 0 0,'0'0'7719'0'0,"-12"-1"-7172"0"0,-40-4 133 0 0,47 5-523 0 0,1 0-1 0 0,-1 1 0 0 0,0-1 1 0 0,0 1-1 0 0,1 0 1 0 0,-1 1-1 0 0,1-1 1 0 0,-1 1-1 0 0,1 0 0 0 0,-1 0 1 0 0,1 0-1 0 0,0 1 1 0 0,0-1-1 0 0,0 1 0 0 0,0 0 1 0 0,1 0-1 0 0,-1 0 1 0 0,1 1-1 0 0,-4 4 1 0 0,-8 9-37 0 0,0 0 0 0 0,-17 29 0 0 0,28-39-116 0 0,0 0-1 0 0,0 1 1 0 0,0-1 0 0 0,1 1 0 0 0,0 0 0 0 0,1 0-1 0 0,0 0 1 0 0,0 0 0 0 0,0 0 0 0 0,0 9 0 0 0,2-16-17 0 0,0 0 1 0 0,0 0 0 0 0,0 0-1 0 0,0 0 1 0 0,1 0-1 0 0,-1 0 1 0 0,0 0 0 0 0,0 0-1 0 0,0-1 1 0 0,1 1 0 0 0,-1 0-1 0 0,0 0 1 0 0,1 0 0 0 0,-1 0-1 0 0,1-1 1 0 0,-1 1 0 0 0,1 0-1 0 0,0 0 1 0 0,-1-1 0 0 0,1 1-1 0 0,0-1 1 0 0,-1 1-1 0 0,1 0 1 0 0,1 0 0 0 0,-1-1-65 0 0,1 1 0 0 0,0 0 0 0 0,-1-1 0 0 0,1 0 0 0 0,0 1 0 0 0,0-1 0 0 0,-1 0-1 0 0,1 0 1 0 0,0 0 0 0 0,0 0 0 0 0,3 0 0 0 0,1-2-284 0 0,0 1 0 0 0,0 0 0 0 0,-1-1 0 0 0,1 0-1 0 0,0-1 1 0 0,7-3 0 0 0,2-5-740 0 0,0-1 0 0 0,-1-1-1 0 0,0 0 1 0 0,-1 0 0 0 0,0-1 0 0 0,-2-1 0 0 0,11-16-1 0 0,-5 9 289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1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27 44 0 0,'1'-21'2427'0'0,"-5"16"721"0"0,-5 11-867 0 0,7-2-1972 0 0,0-1 0 0 0,0 1-1 0 0,1-1 1 0 0,-1 1 0 0 0,1 0 0 0 0,0 0 0 0 0,0-1-1 0 0,0 1 1 0 0,0 0 0 0 0,0 5 0 0 0,0 45 1585 0 0,1-39-1578 0 0,0-9-250 0 0,1 0 0 0 0,0-1-1 0 0,0 1 1 0 0,1-1 0 0 0,-1 0-1 0 0,1 1 1 0 0,0-1 0 0 0,0 0-1 0 0,6 9 1 0 0,10 26-5739 0 0,-12-27-579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1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35 1644 0 0,'0'0'9689'0'0,"-5"13"-9041"0"0,-41 109 1121 0 0,31-80-1546 0 0,13-35-340 0 0,9-27-406 0 0,1-2 34 0 0,1 1 0 0 0,0 0 0 0 0,2 0 0 0 0,0 1 0 0 0,2 0 0 0 0,24-30 0 0 0,-35 48 448 0 0,1 0 0 0 0,-1-1 1 0 0,1 1-1 0 0,0 0 1 0 0,0 0-1 0 0,0 1 1 0 0,0-1-1 0 0,0 1 1 0 0,0-1-1 0 0,6-1 1 0 0,-8 3 59 0 0,-1 0 0 0 0,1-1 0 0 0,0 1 1 0 0,0 0-1 0 0,0 0 0 0 0,0 0 1 0 0,0 0-1 0 0,0 0 0 0 0,0 0 1 0 0,0 0-1 0 0,0 0 0 0 0,0 0 1 0 0,0 0-1 0 0,0 1 0 0 0,0-1 1 0 0,0 0-1 0 0,0 1 0 0 0,0-1 1 0 0,0 1-1 0 0,0-1 0 0 0,0 1 1 0 0,-1-1-1 0 0,1 1 0 0 0,0-1 0 0 0,0 1 1 0 0,-1 0-1 0 0,1 0 0 0 0,0-1 1 0 0,-1 1-1 0 0,1 0 0 0 0,-1 0 1 0 0,1 0-1 0 0,-1 0 0 0 0,1 0 1 0 0,-1-1-1 0 0,0 1 0 0 0,1 0 1 0 0,-1 0-1 0 0,0 1 0 0 0,3 15 807 0 0,-2 0 0 0 0,0-1 0 0 0,-1 1 0 0 0,0 0-1 0 0,-1-1 1 0 0,-5 24 0 0 0,0 3-2339 0 0,4-2-4153 0 0,3-37 2536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1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45 696 0 0,'0'0'8414'0'0,"-13"3"-7828"0"0,-43 13-115 0 0,50-13-326 0 0,-1 0 1 0 0,0 0-1 0 0,1 1 0 0 0,-1-1 0 0 0,1 1 1 0 0,0 1-1 0 0,0-1 0 0 0,1 1 1 0 0,-1 0-1 0 0,1 0 0 0 0,-6 9 0 0 0,-7 5 531 0 0,15-16-580 0 0,-36 40 1212 0 0,36-39-1229 0 0,0-1-1 0 0,1 1 1 0 0,0 0-1 0 0,-1 0 1 0 0,1 0-1 0 0,1 0 1 0 0,-1 1-1 0 0,1-1 1 0 0,-1 0-1 0 0,0 7 1 0 0,2-10-80 0 0,0-1 1 0 0,0 1-1 0 0,0-1 0 0 0,0 0 1 0 0,0 1-1 0 0,0-1 1 0 0,0 1-1 0 0,0-1 0 0 0,0 1 1 0 0,0-1-1 0 0,0 0 0 0 0,0 1 1 0 0,0-1-1 0 0,1 0 0 0 0,-1 1 1 0 0,0-1-1 0 0,0 1 1 0 0,0-1-1 0 0,1 0 0 0 0,-1 1 1 0 0,0-1-1 0 0,0 0 0 0 0,1 0 1 0 0,-1 1-1 0 0,0-1 0 0 0,1 0 1 0 0,-1 0-1 0 0,0 1 1 0 0,1-1-1 0 0,-1 0 0 0 0,1 0 1 0 0,16 0 45 0 0,15-12-762 0 0,-14 1-264 0 0,0-2 0 0 0,-1 0 0 0 0,-1 0 0 0 0,0-2 0 0 0,0 0 1 0 0,24-32-1 0 0,-27 30 941 0 0,-2 0 1 0 0,0-1-1 0 0,-1 0 1 0 0,9-21-1 0 0,-44 112 6491 0 0,-18 72-3833 0 0,31-101-2065 0 0,-29 67-1 0 0,33-93-385 0 0,-1-1 0 0 0,0 0 0 0 0,-1 0 0 0 0,-2-1 0 0 0,1 0 0 0 0,-20 19 0 0 0,26-30-132 0 0,0-1 0 0 0,0-1 0 0 0,-1 1 0 0 0,1-1 1 0 0,-1 1-1 0 0,1-1 0 0 0,-1-1 0 0 0,0 1 0 0 0,0-1 0 0 0,0 0 0 0 0,-1-1 0 0 0,1 0 0 0 0,0 0 0 0 0,-1 0 1 0 0,1 0-1 0 0,-12-1 0 0 0,16-1-91 0 0,0 1 0 0 0,1-1 1 0 0,-1 0-1 0 0,0 0 0 0 0,0 0 1 0 0,1 0-1 0 0,-1 0 0 0 0,1 0 1 0 0,-1 0-1 0 0,1 0 0 0 0,-1 0 0 0 0,1-1 1 0 0,0 1-1 0 0,-1-1 0 0 0,1 1 1 0 0,0-1-1 0 0,0 1 0 0 0,0-1 1 0 0,0 0-1 0 0,0 1 0 0 0,1-1 1 0 0,-1 0-1 0 0,0-3 0 0 0,-4-20-3411 0 0,7 2-3766 0 0,2 16 4129 0 0,5-1 95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18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90 178 300 0 0,'0'0'7240'0'0,"3"2"-6159"0"0,0-1-841 0 0,0 0 0 0 0,1-1 1 0 0,-1 1-1 0 0,0 0 0 0 0,0-1 0 0 0,0 0 1 0 0,1 0-1 0 0,-1 0 0 0 0,0 0 0 0 0,0-1 0 0 0,1 1 1 0 0,-1-1-1 0 0,0 1 0 0 0,0-1 0 0 0,0 0 1 0 0,0-1-1 0 0,5-2 0 0 0,7-3-97 0 0,-1-1 0 0 0,-1 0 0 0 0,1-1-1 0 0,15-14 1 0 0,-26 20-86 0 0,1 0 0 0 0,-1 0-1 0 0,0 0 1 0 0,0-1 0 0 0,0 1 0 0 0,0-1 0 0 0,-1 0-1 0 0,0 0 1 0 0,1 0 0 0 0,-1 0 0 0 0,-1 0-1 0 0,1 0 1 0 0,0-1 0 0 0,-1 1 0 0 0,0-1 0 0 0,0 1-1 0 0,-1-1 1 0 0,1 1 0 0 0,-1-8 0 0 0,0 10-91 0 0,-1 1 0 0 0,1-1 0 0 0,-1 0 0 0 0,1 1-1 0 0,-1-1 1 0 0,0 1 0 0 0,0-1 0 0 0,0 1 0 0 0,0-1 0 0 0,0 1 0 0 0,0-1 0 0 0,0 1 0 0 0,0 0 0 0 0,0 0 0 0 0,-1 0 0 0 0,1 0 0 0 0,0 0 0 0 0,-1 0 0 0 0,1 0 0 0 0,-1 0 0 0 0,1 0 0 0 0,-1 1 0 0 0,0-1 0 0 0,1 0 0 0 0,-1 1 0 0 0,0 0 0 0 0,1-1-1 0 0,-1 1 1 0 0,0 0 0 0 0,1 0 0 0 0,-1 0 0 0 0,0 0 0 0 0,0 0 0 0 0,-1 1 0 0 0,-3-1-166 0 0,1 0 0 0 0,-1 1 0 0 0,1-1 0 0 0,0 1 0 0 0,-1 1 0 0 0,1-1 0 0 0,0 1 0 0 0,0 0 0 0 0,-8 4 0 0 0,-4 6-158 0 0,0 1-1 0 0,1 0 1 0 0,0 1-1 0 0,1 0 1 0 0,-21 29 0 0 0,29-35 600 0 0,1 1 1 0 0,0 0 0 0 0,0 1 0 0 0,1-1 0 0 0,1 1 0 0 0,-1 0 0 0 0,2 0 0 0 0,-1 1-1 0 0,2-1 1 0 0,-1 1 0 0 0,1-1 0 0 0,-1 19 0 0 0,3-28-170 0 0,0 1 0 0 0,0-1 0 0 0,0 0 0 0 0,1 1 0 0 0,-1-1 0 0 0,0 0 0 0 0,1 0 1 0 0,-1 1-1 0 0,0-1 0 0 0,1 0 0 0 0,-1 0 0 0 0,1 0 0 0 0,0 0 0 0 0,-1 0 0 0 0,1 0 0 0 0,0 0 0 0 0,0 0 0 0 0,0 0 1 0 0,0 0-1 0 0,0 0 0 0 0,1 1 0 0 0,1-1 47 0 0,-1 1 1 0 0,0-1 0 0 0,1 0-1 0 0,-1 0 1 0 0,1 0 0 0 0,-1-1-1 0 0,1 1 1 0 0,0-1-1 0 0,-1 1 1 0 0,4-1 0 0 0,2 0 70 0 0,-1 0 0 0 0,1-1 1 0 0,0 0-1 0 0,-1 0 0 0 0,1-1 0 0 0,11-3 1 0 0,6-6-243 0 0,-2 0 0 0 0,0-2 0 0 0,0 0 0 0 0,-1-2 1 0 0,-1 0-1 0 0,22-20 0 0 0,8-15-3261 0 0,-6-2-3852 0 0,-37 41 3336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16:4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37 380 0 0,'0'0'8629'0'0,"0"-4"-7890"0"0,1-19 1698 0 0,-1 22-2353 0 0,0 1 1 0 0,0-1-1 0 0,0 1 0 0 0,0-1 1 0 0,0 1-1 0 0,-1 0 0 0 0,1-1 1 0 0,0 1-1 0 0,-1-1 0 0 0,1 1 0 0 0,0-1 1 0 0,-1 1-1 0 0,1 0 0 0 0,0-1 1 0 0,-1 1-1 0 0,1 0 0 0 0,0-1 1 0 0,-1 1-1 0 0,1 0 0 0 0,-1 0 0 0 0,1-1 1 0 0,-1 1-1 0 0,1 0 0 0 0,-1 0 1 0 0,1 0-1 0 0,-1 0 0 0 0,1-1 1 0 0,-1 1-1 0 0,1 0 0 0 0,-1 0 0 0 0,1 0 1 0 0,-1 0-1 0 0,1 0 0 0 0,-1 0 1 0 0,1 0-1 0 0,-1 1 0 0 0,-19 3 231 0 0,12 2-302 0 0,1 1-1 0 0,-1 0 1 0 0,1 0-1 0 0,0 0 1 0 0,0 1-1 0 0,1 0 0 0 0,0 1 1 0 0,1-1-1 0 0,0 1 1 0 0,0 0-1 0 0,1 0 0 0 0,0 1 1 0 0,-4 12-1 0 0,2-1-6 0 0,1 1-1 0 0,1-1 1 0 0,0 1 0 0 0,2 0-1 0 0,0 24 1 0 0,2-41-4 0 0,0 0 1 0 0,1 1-1 0 0,-1-1 0 0 0,1 0 1 0 0,0 0-1 0 0,0 0 1 0 0,1 1-1 0 0,-1-1 1 0 0,1 0-1 0 0,1-1 0 0 0,-1 1 1 0 0,0 0-1 0 0,1-1 1 0 0,3 5-1 0 0,-2-5-173 0 0,-1-1 0 0 0,0 0-1 0 0,1 0 1 0 0,0 0 0 0 0,0 0 0 0 0,0-1-1 0 0,0 1 1 0 0,0-1 0 0 0,0 0 0 0 0,1 0-1 0 0,-1-1 1 0 0,1 1 0 0 0,-1-1 0 0 0,1 0-1 0 0,0 0 1 0 0,4 0 0 0 0,37 1-5178 0 0,-19-2 858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38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1512 0 0,'0'0'16526'0'0,"2"-4"-16526"0"0,3 4-8 0 0,0 1-8 0 0,2 2-760 0 0,3-2-1941 0 0,-1-1-5111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2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29 644 0 0,'0'0'5421'0'0,"-4"1"-4669"0"0,1 0-434 0 0,1 1-1 0 0,-1-1 1 0 0,1 0 0 0 0,-1 1 0 0 0,1 0 0 0 0,0 0 0 0 0,0-1 0 0 0,-1 1 0 0 0,1 0 0 0 0,1 1-1 0 0,-1-1 1 0 0,0 0 0 0 0,0 1 0 0 0,1-1 0 0 0,-1 1 0 0 0,1-1 0 0 0,0 1 0 0 0,0-1 0 0 0,0 1 0 0 0,0 0-1 0 0,0 0 1 0 0,1-1 0 0 0,-1 1 0 0 0,1 3 0 0 0,0 2-303 0 0,0 0 1 0 0,0 0-1 0 0,1 0 1 0 0,0-1-1 0 0,0 1 1 0 0,1 0-1 0 0,0-1 1 0 0,0 1-1 0 0,6 12 1 0 0,-7-18-16 0 0,0 0 1 0 0,1 0 0 0 0,-1 1 0 0 0,0-1 0 0 0,1 0-1 0 0,0 0 1 0 0,-1 0 0 0 0,1 0 0 0 0,0-1 0 0 0,0 1-1 0 0,0 0 1 0 0,0-1 0 0 0,0 1 0 0 0,0-1-1 0 0,0 0 1 0 0,1 0 0 0 0,-1 0 0 0 0,0 0 0 0 0,1 0-1 0 0,-1 0 1 0 0,1 0 0 0 0,-1-1 0 0 0,1 0 0 0 0,-1 1-1 0 0,1-1 1 0 0,-1 0 0 0 0,1 0 0 0 0,-1 0-1 0 0,1 0 1 0 0,-1-1 0 0 0,1 1 0 0 0,-1-1 0 0 0,5-1-1 0 0,-2 0-117 0 0,0-1-1 0 0,0 1 0 0 0,-1-1 0 0 0,1 0 0 0 0,-1 0 1 0 0,0 0-1 0 0,0-1 0 0 0,0 1 0 0 0,6-9 0 0 0,-2 3-237 0 0,0-1-1 0 0,-1-1 0 0 0,6-11 0 0 0,-11 18 161 0 0,0-1 0 0 0,0 0 0 0 0,-1 0 0 0 0,1 1 0 0 0,-1-1 0 0 0,0 0 0 0 0,-1 0 0 0 0,1-9 0 0 0,-1 11 182 0 0,0 0 1 0 0,0 1-1 0 0,0-1 1 0 0,-1 0 0 0 0,1 1-1 0 0,-1-1 1 0 0,1 0-1 0 0,-1 1 1 0 0,0-1-1 0 0,0 1 1 0 0,0-1 0 0 0,0 1-1 0 0,-1 0 1 0 0,1-1-1 0 0,-1 1 1 0 0,1 0-1 0 0,-5-4 1 0 0,4 4 41 0 0,0 0 0 0 0,-1 1 0 0 0,1-1 1 0 0,-1 0-1 0 0,1 1 0 0 0,-1-1 0 0 0,0 1 0 0 0,1 0 0 0 0,-1 0 0 0 0,0 0 1 0 0,0 0-1 0 0,-5 0 0 0 0,5 1 3 0 0,1 0 1 0 0,0 0-1 0 0,-1 1 0 0 0,1-1 1 0 0,0 1-1 0 0,0 0 0 0 0,-1-1 1 0 0,1 1-1 0 0,0 0 0 0 0,0 0 1 0 0,0 0-1 0 0,0 1 0 0 0,0-1 1 0 0,0 0-1 0 0,0 1 0 0 0,-3 2 1 0 0,-41 36 103 0 0,48-52-8759 0 0,2 8 6448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2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0 932 0 0,'0'0'5899'0'0,"2"2"-5131"0"0,0 0-616 0 0,0-1 0 0 0,-1 1 0 0 0,1 0 0 0 0,-1 0 0 0 0,0 0 0 0 0,1 0 0 0 0,-1 1 0 0 0,0-1 1 0 0,0 0-1 0 0,-1 0 0 0 0,1 1 0 0 0,0-1 0 0 0,-1 1 0 0 0,0-1 0 0 0,1 0 0 0 0,-1 5 0 0 0,0 51 758 0 0,-1-33-954 0 0,1-14 53 0 0,0 0 0 0 0,-1 0-1 0 0,0 1 1 0 0,0-1-1 0 0,-2 0 1 0 0,1-1 0 0 0,-1 1-1 0 0,-1 0 1 0 0,0-1-1 0 0,-6 12 1 0 0,10-22-12 0 0,0 1 0 0 0,0-1 0 0 0,0 0 1 0 0,0 1-1 0 0,0-1 0 0 0,-1 0 0 0 0,1 1 0 0 0,0-1 0 0 0,0 0 0 0 0,0 0 0 0 0,-1 1 1 0 0,1-1-1 0 0,0 0 0 0 0,0 0 0 0 0,-1 1 0 0 0,1-1 0 0 0,0 0 0 0 0,0 0 1 0 0,-1 0-1 0 0,1 1 0 0 0,0-1 0 0 0,-1 0 0 0 0,1 0 0 0 0,0 0 0 0 0,-1 0 0 0 0,1 0 1 0 0,0 0-1 0 0,-1 0 0 0 0,1 0 0 0 0,0 0 0 0 0,-1 0 0 0 0,1 0 0 0 0,-1 0 1 0 0,0 0-1 0 0,-3-12-238 0 0,4 8 192 0 0,0 0-1 0 0,0 0 1 0 0,0 0-1 0 0,0 0 1 0 0,1 0 0 0 0,0-3-1 0 0,6-8 114 0 0,1 1 0 0 0,0 1 0 0 0,0-1 0 0 0,2 1 0 0 0,0 1 0 0 0,0 0-1 0 0,1 0 1 0 0,0 1 0 0 0,1 1 0 0 0,19-14 0 0 0,-31 23-36 0 0,1 1 1 0 0,-1-1-1 0 0,1 1 1 0 0,-1 0-1 0 0,1-1 0 0 0,0 1 1 0 0,-1 0-1 0 0,1-1 1 0 0,-1 1-1 0 0,1 0 0 0 0,0-1 1 0 0,-1 1-1 0 0,1 0 1 0 0,-1 0-1 0 0,1 0 0 0 0,0 0 1 0 0,-1 0-1 0 0,1 0 1 0 0,0 0-1 0 0,-1 0 0 0 0,1 0 1 0 0,0 0-1 0 0,-1 0 1 0 0,1 0-1 0 0,0 0 0 0 0,-1 0 1 0 0,1 1-1 0 0,0-1 1 0 0,-1 0-1 0 0,1 0 0 0 0,-1 1 1 0 0,1-1-1 0 0,-1 1 1 0 0,1-1-1 0 0,-1 0 0 0 0,1 1 1 0 0,-1-1-1 0 0,1 1 1 0 0,-1-1-1 0 0,1 1 0 0 0,-1-1 1 0 0,0 1-1 0 0,1-1 1 0 0,-1 2-1 0 0,2 2-307 0 0,-2 0 0 0 0,1 0 0 0 0,0 0 0 0 0,-1 0 1 0 0,0 0-1 0 0,0 4 0 0 0,0-5-354 0 0,0 5-3833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24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0 324 0 0,'0'0'12160'0'0,"-1"7"-11129"0"0,-23 136 3337 0 0,9 9-4196 0 0,15-141 43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2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1936 0 0,'0'0'1060'0'0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2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2672 0 0,'0'0'11338'0'0,"25"-4"-9915"0"0,-24 5-1513 0 0,0-1 1 0 0,0 0 0 0 0,-1 0-1 0 0,1 0 1 0 0,0 0-1 0 0,0 0 1 0 0,0 0-1 0 0,-1 0 1 0 0,1 0 0 0 0,0 0-1 0 0,0 0 1 0 0,0 0-1 0 0,-1-1 1 0 0,1 1 0 0 0,0 0-1 0 0,0 0 1 0 0,-1-1-1 0 0,1 1 1 0 0,0 0 0 0 0,0-1-1 0 0,-1 1 1 0 0,1-1-1 0 0,0 1 1 0 0,-1-1 0 0 0,1 0-1 0 0,-1 1 1 0 0,1-1-1 0 0,0-1 1 0 0,-1 2 27 0 0,0-1 1 0 0,1 0-1 0 0,-1 1 1 0 0,0-1-1 0 0,0 0 1 0 0,0 1-1 0 0,0-1 0 0 0,0 0 1 0 0,0 1-1 0 0,-1-1 1 0 0,1 1-1 0 0,0-1 1 0 0,0 0-1 0 0,0 1 0 0 0,-1-1 1 0 0,1 0-1 0 0,0 1 1 0 0,0-1-1 0 0,-1 1 1 0 0,1-1-1 0 0,-1 1 0 0 0,1-1 1 0 0,0 1-1 0 0,-1-1 1 0 0,1 1-1 0 0,-1-1 1 0 0,1 1-1 0 0,-1-1 0 0 0,0 1 1 0 0,1 0-1 0 0,-1-1 1 0 0,1 1-1 0 0,-3-1 1993 0 0,19 0-1885 0 0,-6 1-3593 0 0,-36 1-5691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2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 1460 0 0,'0'0'5790'0'0,"-4"13"-4827"0"0,4-12-949 0 0,-24 103 3591 0 0,0 6-683 0 0,19-97-2318 0 0,4-29-527 0 0,4-30-215 0 0,-1 35-108 0 0,0 0-1 0 0,0 0 0 0 0,1 0 1 0 0,0 0-1 0 0,1 1 0 0 0,0-1 1 0 0,1 1-1 0 0,0 0 0 0 0,12-17 1 0 0,-13 22 207 0 0,0 0 0 0 0,0 0 0 0 0,0 1 1 0 0,0 0-1 0 0,1 0 0 0 0,0 0 0 0 0,0 1 0 0 0,0-1 0 0 0,0 1 1 0 0,0 0-1 0 0,1 1 0 0 0,-1-1 0 0 0,1 1 0 0 0,0 0 1 0 0,0 1-1 0 0,0-1 0 0 0,-1 1 0 0 0,1 0 0 0 0,11 0 0 0 0,-15 1 105 0 0,-1 0-1 0 0,0 1 0 0 0,1-1 1 0 0,-1 0-1 0 0,0 1 0 0 0,0-1 1 0 0,1 1-1 0 0,-1-1 0 0 0,0 1 0 0 0,0 0 1 0 0,0-1-1 0 0,0 1 0 0 0,0 0 1 0 0,0 0-1 0 0,0 0 0 0 0,0 0 1 0 0,0-1-1 0 0,0 2 0 0 0,0-1 0 0 0,0 0 1 0 0,-1 0-1 0 0,1 0 0 0 0,0 0 1 0 0,-1 0-1 0 0,1 0 0 0 0,-1 1 1 0 0,0-1-1 0 0,1 0 0 0 0,-1 1 0 0 0,0-1 1 0 0,1 2-1 0 0,0 7 331 0 0,0-1 0 0 0,-1 1 0 0 0,0 13-1 0 0,0-12-381 0 0,-1-1 114 0 0,0 1-1 0 0,-1-1 1 0 0,0 1 0 0 0,-1-1-1 0 0,-4 12 1 0 0,-4 15-723 0 0,6 1-3609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4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 1400 0 0,'0'0'6459'0'0,"1"-2"-6409"0"0,0-7-44 0 0,-7 49 2226 0 0,1 1 0 0 0,1 48 0 0 0,7 25-1255 0 0,3-99-1835 0 0,0-10-1676 0 0,3-27-9238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45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64 696 0 0,'0'0'7418'0'0,"0"0"-7329"0"0,0 1-1 0 0,1-1 0 0 0,-1 1 1 0 0,0-1-1 0 0,1 1 1 0 0,-1-1-1 0 0,1 0 1 0 0,-1 1-1 0 0,1-1 0 0 0,-1 1 1 0 0,0-1-1 0 0,1 0 1 0 0,0 0-1 0 0,-1 1 1 0 0,1-1-1 0 0,-1 0 1 0 0,1 0-1 0 0,-1 0 0 0 0,2 0 1 0 0,28-4 1222 0 0,-1-1 0 0 0,42-13 1 0 0,-2 0-1314 0 0,-36 7-2793 0 0,-15-2-3549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4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1 852 0 0,'0'0'1360'0'0,"-4"13"-461"0"0,-53 206 3125 0 0,42-156-1977 0 0,3 0-1 0 0,3 1 0 0 0,-1 64 1 0 0,10-126-2012 0 0,-1-1 1 0 0,1 1 0 0 0,0-1 0 0 0,0 1 0 0 0,1-1-1 0 0,-1 1 1 0 0,0-1 0 0 0,0 0 0 0 0,1 1-1 0 0,-1-1 1 0 0,1 1 0 0 0,-1-1 0 0 0,1 0-1 0 0,0 1 1 0 0,-1-1 0 0 0,1 0 0 0 0,0 0-1 0 0,0 1 1 0 0,0-1 0 0 0,0 0 0 0 0,0 0-1 0 0,0 0 1 0 0,0 0 0 0 0,0 0 0 0 0,0-1-1 0 0,1 1 1 0 0,-1 0 0 0 0,0 0 0 0 0,1-1-1 0 0,-1 1 1 0 0,0-1 0 0 0,1 1 0 0 0,-1-1-1 0 0,1 0 1 0 0,-1 1 0 0 0,0-1 0 0 0,1 0-1 0 0,-1 0 1 0 0,1 0 0 0 0,-1 0 0 0 0,1 0-1 0 0,-1 0 1 0 0,1-1 0 0 0,-1 1 0 0 0,3-1-1 0 0,3-1 59 0 0,1 0-1 0 0,-1 0 0 0 0,0-1 0 0 0,0 0 0 0 0,0 0 0 0 0,-1-1 0 0 0,11-7 0 0 0,-2-1-38 0 0,0-2 0 0 0,-1 0 0 0 0,-1 0 0 0 0,17-26 0 0 0,15-15-5740 0 0,-41 50 2112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16:4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1356 0 0,'0'0'6545'0'0,"-12"5"-5639"0"0,-41 16 137 0 0,48-18-757 0 0,-1 1-1 0 0,1-1 1 0 0,-1 1 0 0 0,1 0 0 0 0,0 0 0 0 0,1 1 0 0 0,-1-1 0 0 0,1 1 0 0 0,0 0 0 0 0,0 0 0 0 0,0 1 0 0 0,1-1 0 0 0,-6 12 0 0 0,3-6 172 0 0,3-6-285 0 0,0 0 1 0 0,0 1-1 0 0,1 0 1 0 0,0 0 0 0 0,0 0-1 0 0,0 0 1 0 0,1 0-1 0 0,0 0 1 0 0,0 0 0 0 0,1 0-1 0 0,-1 0 1 0 0,2 8 0 0 0,-1-11-188 0 0,1 0 0 0 0,-1 1 0 0 0,1-1 0 0 0,0 0 0 0 0,0 0 0 0 0,1 0 1 0 0,-1-1-1 0 0,1 1 0 0 0,-1 0 0 0 0,1 0 0 0 0,0-1 0 0 0,0 1 0 0 0,0-1 1 0 0,0 1-1 0 0,0-1 0 0 0,1 0 0 0 0,-1 0 0 0 0,1 0 0 0 0,-1 0 1 0 0,1-1-1 0 0,0 1 0 0 0,0-1 0 0 0,0 1 0 0 0,0-1 0 0 0,5 1 0 0 0,26 4-6072 0 0,-12-6-39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4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1564 0 0,'0'0'8744'0'0,"-5"12"-7078"0"0,-6 25-497 0 0,0 1 0 0 0,-4 40 0 0 0,9-38-246 0 0,2-13-878 0 0,-2 41 0 0 0,16-91-7480 0 0,-8 7 2894 0 0,-1 8 1323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4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6253 0 0,'0'0'8888'0'0,"38"-4"-10372"0"0,-27 4-824 0 0,-4 0-1372 0 0,8 3-2317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4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21 1644 0 0,'0'0'9004'0'0,"-10"-2"-8702"0"0,-33-3-55 0 0,41 6-217 0 0,0-1-1 0 0,1 0 1 0 0,-1 0-1 0 0,0 0 1 0 0,1 1-1 0 0,-1-1 1 0 0,1 1-1 0 0,-1 0 1 0 0,1-1 0 0 0,-1 1-1 0 0,1 0 1 0 0,-1 0-1 0 0,1 0 1 0 0,-1 0-1 0 0,1 0 1 0 0,0 0-1 0 0,0 0 1 0 0,0 0 0 0 0,0 1-1 0 0,-1-1 1 0 0,2 0-1 0 0,-1 1 1 0 0,-2 2-1 0 0,-2 3 241 0 0,-3 3 47 0 0,1 0 1 0 0,0 1 0 0 0,0 0-1 0 0,1 0 1 0 0,0 0-1 0 0,1 1 1 0 0,0 0-1 0 0,1 0 1 0 0,1 0 0 0 0,0 1-1 0 0,0-1 1 0 0,1 1-1 0 0,1-1 1 0 0,-1 15 0 0 0,2-26-333 0 0,0 0 1 0 0,0 0 0 0 0,0-1 0 0 0,0 1-1 0 0,1 0 1 0 0,-1 0 0 0 0,0 0 0 0 0,0 0-1 0 0,0-1 1 0 0,1 1 0 0 0,-1 0 0 0 0,0 0-1 0 0,1-1 1 0 0,-1 1 0 0 0,1 0-1 0 0,-1 0 1 0 0,1-1 0 0 0,-1 1 0 0 0,1 0-1 0 0,-1-1 1 0 0,1 1 0 0 0,0-1 0 0 0,-1 1-1 0 0,1-1 1 0 0,0 1 0 0 0,-1-1 0 0 0,2 1-1 0 0,0 0-1 0 0,0-1 0 0 0,0 1-1 0 0,0-1 1 0 0,0 0 0 0 0,0 0-1 0 0,0 0 1 0 0,0 0 0 0 0,0 0-1 0 0,0 0 1 0 0,5-1-1 0 0,-1-1-32 0 0,1 0 0 0 0,-1 0 0 0 0,0 0 0 0 0,1-1 0 0 0,-1 0 0 0 0,6-4 0 0 0,0-2-781 0 0,-1 0 1 0 0,19-21 0 0 0,-20 19-598 0 0,0-2 0 0 0,0 1 0 0 0,-2-2 0 0 0,0 1 0 0 0,0-1 0 0 0,-1 0 0 0 0,-1-1 0 0 0,8-25 0 0 0,-11 14 2049 0 0,-2 26-527 0 0,-1-1 0 0 0,0 1 0 0 0,0 0 1 0 0,0-1-1 0 0,0 1 0 0 0,0 0 0 0 0,0-1 0 0 0,0 1 1 0 0,0-1-1 0 0,0 1 0 0 0,0 0 0 0 0,0-1 1 0 0,0 1-1 0 0,0-1 0 0 0,0 1 0 0 0,0 0 1 0 0,0-1-1 0 0,0 1 0 0 0,0 0 0 0 0,-1-1 1 0 0,1 1-1 0 0,0 0 0 0 0,0-1 0 0 0,0 1 1 0 0,-1 0-1 0 0,1-1 0 0 0,0 1 0 0 0,0 0 1 0 0,-1 0-1 0 0,1-1 0 0 0,0 1 0 0 0,-1 0 1 0 0,1 0-1 0 0,0-1 0 0 0,-1 1 0 0 0,1 0 1 0 0,0 0-1 0 0,-1 0 0 0 0,1 0 0 0 0,-1 0 1 0 0,1 0-1 0 0,0-1 0 0 0,-1 1 0 0 0,1 0 1 0 0,-1 0-1 0 0,1 0 0 0 0,0 0 0 0 0,-1 0 0 0 0,1 1 1 0 0,0-1-1 0 0,-1 0 0 0 0,1 0 0 0 0,-1 0 1 0 0,1 0-1 0 0,0 0 0 0 0,-1 0 0 0 0,1 1 1 0 0,0-1-1 0 0,-1 0 0 0 0,1 0 0 0 0,-1 1 1 0 0,-1 2 302 0 0,0 0 1 0 0,-1 1-1 0 0,1-1 0 0 0,1 1 1 0 0,-1 0-1 0 0,0 0 1 0 0,1 0-1 0 0,0-1 1 0 0,0 1-1 0 0,0 0 1 0 0,0 7-1 0 0,-1-3 416 0 0,-1 10 136 0 0,0 1 0 0 0,2 0 0 0 0,0 0 0 0 0,1 0 0 0 0,4 30 0 0 0,-3-42-888 0 0,0 0-1 0 0,1-1 1 0 0,0 1 0 0 0,0-1 0 0 0,5 9 0 0 0,8 4-1774 0 0,-14-18 1247 0 0,0 0 0 0 0,0 0-1 0 0,0-1 1 0 0,0 1 0 0 0,0 0-1 0 0,1-1 1 0 0,-1 1 0 0 0,0-1-1 0 0,0 0 1 0 0,1 1 0 0 0,-1-1-1 0 0,0 0 1 0 0,1 0 0 0 0,-1 1 0 0 0,2-1-1 0 0,10-2-4172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4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1828 0 0,'0'0'5707'0'0,"-2"17"-3668"0"0,-18 106 1683 0 0,19-119-3628 0 0,-38 228 5895 0 0,26-114-6021 0 0,8 0-4213 0 0,7-107 1350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4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 1144 0 0,'0'0'8408'0'0,"-1"-2"-7680"0"0,1 2-641 0 0,0 0 1 0 0,0 0 0 0 0,0 0-1 0 0,0 0 1 0 0,0 1-1 0 0,0-1 1 0 0,0 0 0 0 0,0 0-1 0 0,0 0 1 0 0,0 0 0 0 0,0 0-1 0 0,0 1 1 0 0,-1-1 0 0 0,1 0-1 0 0,0 0 1 0 0,0 0-1 0 0,0 0 1 0 0,0 0 0 0 0,0 0-1 0 0,0 0 1 0 0,0 0 0 0 0,0 1-1 0 0,-1-1 1 0 0,1 0 0 0 0,0 0-1 0 0,0 0 1 0 0,0 0 0 0 0,0 0-1 0 0,0 0 1 0 0,0 0-1 0 0,-1 0 1 0 0,1 0 0 0 0,0 0-1 0 0,0 0 1 0 0,0 0 0 0 0,0 0-1 0 0,0 0 1 0 0,-1 0 0 0 0,1 0-1 0 0,0 0 1 0 0,0 0-1 0 0,0 0 1 0 0,0 0 0 0 0,0 0-1 0 0,-1 0 1 0 0,1 0 0 0 0,0 0-1 0 0,0 0 1 0 0,0 0 0 0 0,0 0-1 0 0,0 0 1 0 0,0-1-1 0 0,0 1 1 0 0,-1 0 0 0 0,1 0-1 0 0,0 0 1 0 0,0 0 0 0 0,0 0-1 0 0,0 0 1 0 0,0 0 0 0 0,0-1-1 0 0,0 1 1 0 0,0 0 0 0 0,0 0-1 0 0,0 0 1 0 0,0 0-1 0 0,0-1 1 0 0,-8 24 1401 0 0,-3 35-2117 0 0,10-53 1055 0 0,-85 459-318 0 0,79-439-560 0 0,4-18-1831 0 0,6-22-9149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4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24 668 0 0,'0'0'5429'0'0,"11"-4"-5398"0"0,33-13 82 0 0,-43 16-92 0 0,1 1-1 0 0,-1-1 1 0 0,1 1 0 0 0,0 0-1 0 0,-1 0 1 0 0,1 0 0 0 0,0 0-1 0 0,-1 0 1 0 0,1 0-1 0 0,-1 0 1 0 0,1 0 0 0 0,0 1-1 0 0,-1-1 1 0 0,1 1-1 0 0,-1-1 1 0 0,1 1 0 0 0,-1 0-1 0 0,1-1 1 0 0,-1 1-1 0 0,1 0 1 0 0,-1 0 0 0 0,0 0-1 0 0,1 0 1 0 0,-1 0 0 0 0,1 2-1 0 0,4 2 139 0 0,1-1-89 0 0,-1 1 0 0 0,0 0-1 0 0,0 0 1 0 0,0 0 0 0 0,-1 1 0 0 0,0 0 0 0 0,0 0 0 0 0,0 0-1 0 0,-1 0 1 0 0,0 1 0 0 0,0 0 0 0 0,-1 0 0 0 0,4 10 0 0 0,-6-13 95 0 0,0 0 0 0 0,0 0 0 0 0,0 0 0 0 0,0 1 0 0 0,-1-1 0 0 0,0 0 0 0 0,0 1 0 0 0,0-1 0 0 0,-1 0 0 0 0,1 1 0 0 0,-1-1 0 0 0,0 0 0 0 0,0 0 0 0 0,0 1 0 0 0,-1-1 1 0 0,0 0-1 0 0,1 0 0 0 0,-1-1 0 0 0,-1 1 0 0 0,1 0 0 0 0,-1-1 0 0 0,1 1 0 0 0,-1-1 0 0 0,0 0 0 0 0,-3 3 0 0 0,-6 5 551 0 0,-1-1 0 0 0,0 0 1 0 0,-18 11-1 0 0,25-18-696 0 0,-1 1 0 0 0,0-1 0 0 0,1 0 0 0 0,-1 0 0 0 0,0-1 0 0 0,-1 0 0 0 0,1 0 1 0 0,0-1-1 0 0,-12 1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4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 1432 0 0,'0'0'7371'0'0,"-3"11"-6103"0"0,-2 6-401 0 0,1 1 0 0 0,1-1 0 0 0,-2 35 0 0 0,4-46-669 0 0,2 0 1 0 0,-1 0 0 0 0,1 0 0 0 0,-1 0-1 0 0,2 0 1 0 0,2 9 0 0 0,-4-14-208 0 0,1 0-1 0 0,-1 0 1 0 0,1 0 0 0 0,0 1 0 0 0,-1-1-1 0 0,1 0 1 0 0,0-1 0 0 0,0 1-1 0 0,-1 0 1 0 0,1 0 0 0 0,0 0 0 0 0,0 0-1 0 0,0-1 1 0 0,0 1 0 0 0,0 0-1 0 0,0-1 1 0 0,0 1 0 0 0,0-1 0 0 0,0 1-1 0 0,1-1 1 0 0,-1 1 0 0 0,0-1-1 0 0,0 0 1 0 0,0 0 0 0 0,1 0 0 0 0,-1 0-1 0 0,0 1 1 0 0,0-2 0 0 0,0 1-1 0 0,1 0 1 0 0,-1 0 0 0 0,0 0 0 0 0,0 0-1 0 0,0-1 1 0 0,1 1 0 0 0,-1-1-1 0 0,0 1 1 0 0,0-1 0 0 0,0 1 0 0 0,0-1-1 0 0,1 0 1 0 0,4-2-424 0 0,-1-1 0 0 0,0 1-1 0 0,0-1 1 0 0,0 0 0 0 0,0 0 0 0 0,0-1-1 0 0,-1 1 1 0 0,0-1 0 0 0,0 0 0 0 0,0 0 0 0 0,-1 0-1 0 0,1-1 1 0 0,2-6 0 0 0,-3 5-15 0 0,0 0 0 0 0,0 0 1 0 0,-1 0-1 0 0,0 0 0 0 0,0-1 0 0 0,0 1 1 0 0,-1-1-1 0 0,0 0 0 0 0,-1 1 0 0 0,0-13 1 0 0,-1 18 536 0 0,1 0 1 0 0,-1 0-1 0 0,1 0 1 0 0,-1 0-1 0 0,0 0 1 0 0,0 0-1 0 0,1 0 1 0 0,-1 0-1 0 0,-1 0 1 0 0,1 0-1 0 0,0 1 1 0 0,0-1-1 0 0,-1 0 1 0 0,1 1-1 0 0,-1-1 1 0 0,0 1-1 0 0,1 0 1 0 0,-1-1-1 0 0,0 1 1 0 0,0 0-1 0 0,1 0 1 0 0,-1 0-1 0 0,0 0 1 0 0,0 0-1 0 0,0 1 1 0 0,0-1 0 0 0,-5 0-1 0 0,5 0 18 0 0,-1 1 1 0 0,1 0-1 0 0,-1-1 0 0 0,1 1 0 0 0,-1 0 1 0 0,0 0-1 0 0,1 1 0 0 0,-1-1 1 0 0,1 0-1 0 0,-1 1 0 0 0,1 0 0 0 0,-1-1 1 0 0,1 1-1 0 0,-1 0 0 0 0,1 0 0 0 0,0 1 1 0 0,-1-1-1 0 0,1 0 0 0 0,0 1 1 0 0,0-1-1 0 0,0 1 0 0 0,-2 2 0 0 0,1-1-286 0 0,-2 5 58 0 0,5-2-3422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5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1 272 0 0,'0'0'10476'0'0,"-4"14"-8848"0"0,1 5-1168 0 0,-25 96 3776 0 0,25-105-4002 0 0,0-4-320 0 0,1 1 0 0 0,0 0 0 0 0,1 0 0 0 0,0-1 0 0 0,-1 11 0 0 0,11-31-9543 0 0,-3 6 5508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50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1224 0 0,'0'0'12829'0'0,"30"23"-19441"0"0,-21-18 975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5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0 300 0 0,'0'0'9937'0'0,"-2"14"-8820"0"0,-1 2-834 0 0,-18 86 2509 0 0,12-77-2094 0 0,7-20-637 0 0,0 1-1 0 0,0-1 1 0 0,0 1-1 0 0,0 0 1 0 0,1-1 0 0 0,0 8-1 0 0,1-12-88 0 0,0-29 157 0 0,3 18-221 0 0,1 0 0 0 0,0 0-1 0 0,1 1 1 0 0,0 0 0 0 0,0 0 0 0 0,1 0-1 0 0,0 1 1 0 0,10-11 0 0 0,-12 15 74 0 0,-1 0 0 0 0,1 1 0 0 0,1 0 0 0 0,-1 0 0 0 0,0 0 0 0 0,1 0 0 0 0,-1 1 0 0 0,1-1 0 0 0,0 1 0 0 0,0 1 0 0 0,0-1 0 0 0,0 0 0 0 0,0 1 1 0 0,0 0-1 0 0,0 1 0 0 0,1-1 0 0 0,6 1 0 0 0,-11 0 33 0 0,0 0 0 0 0,0 1 0 0 0,0-1 0 0 0,0 1 0 0 0,0-1 0 0 0,0 1 0 0 0,0-1 0 0 0,0 1 0 0 0,0 0 0 0 0,0-1 0 0 0,0 1 0 0 0,-1 0 0 0 0,1 0 0 0 0,0-1 0 0 0,-1 1 0 0 0,1 0 0 0 0,0 0-1 0 0,-1 0 1 0 0,1 0 0 0 0,-1 0 0 0 0,1 0 0 0 0,-1 0 0 0 0,0 0 0 0 0,1 2 0 0 0,8 32 474 0 0,-7-27-123 0 0,0 2-7 0 0,0-1 1 0 0,-1 1-1 0 0,0 0 0 0 0,-1 0 0 0 0,0 0 1 0 0,0 0-1 0 0,-1 0 0 0 0,0-1 0 0 0,-6 20 0 0 0,5-21-845 0 0,1 1 0 0 0,-1-1 0 0 0,0 14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16:4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0 248 0 0,'0'0'9519'0'0,"6"13"-8830"0"0,4 6-259 0 0,-2 1 0 0 0,0-1 1 0 0,8 36-1 0 0,-11-30 215 0 0,-1 0 0 0 0,-1 0 0 0 0,-2 1 1 0 0,-1 37-1 0 0,-2-54-495 0 0,0-1 1 0 0,0 0-1 0 0,0 1 1 0 0,-1-1 0 0 0,-1 0-1 0 0,1-1 1 0 0,-1 1-1 0 0,0-1 1 0 0,-1 1-1 0 0,-7 8 1 0 0,-3 3-237 0 0,-1-1 0 0 0,-26 23 0 0 0,-10 1-3637 0 0,13-19-3814 0 0,18-14 2032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5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52 800 0 0,'0'0'13861'0'0,"8"1"-12972"0"0,0 0-615 0 0,0 1 0 0 0,0-2 1 0 0,0 1-1 0 0,0-1 0 0 0,0-1 0 0 0,0 1 0 0 0,0-1 0 0 0,0-1 1 0 0,13-3-1 0 0,17-10-233 0 0,33-11 771 0 0,-47 21-4048 0 0,0 4-3395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3:41:5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1644 0 0,'0'0'5905'0'0,"-4"14"-5054"0"0,-30 111 2152 0 0,-4 43 952 0 0,33-138-3677 0 0,2 0 0 0 0,1 0 1 0 0,4 53-1 0 0,-2-79-235 0 0,1 0-1 0 0,-1 0 1 0 0,1 0 0 0 0,0-1-1 0 0,0 1 1 0 0,1 0 0 0 0,-1 0-1 0 0,1-1 1 0 0,-1 1 0 0 0,1 0 0 0 0,0-1-1 0 0,1 0 1 0 0,-1 1 0 0 0,1-1-1 0 0,2 3 1 0 0,-3-4 8 0 0,1-1 0 0 0,-1 1 0 0 0,0-1 0 0 0,1 0 0 0 0,-1 1-1 0 0,0-1 1 0 0,1 0 0 0 0,0 0 0 0 0,-1-1 0 0 0,1 1 0 0 0,-1-1 0 0 0,1 1 0 0 0,0-1 0 0 0,-1 0 0 0 0,1 0-1 0 0,0 0 1 0 0,-1 0 0 0 0,1 0 0 0 0,0-1 0 0 0,-1 1 0 0 0,1-1 0 0 0,0 1 0 0 0,3-3 0 0 0,1 0-24 0 0,0-1 0 0 0,1 0 1 0 0,-1 0-1 0 0,-1 0 0 0 0,1-1 1 0 0,-1 0-1 0 0,0-1 0 0 0,0 1 1 0 0,0-1-1 0 0,-1 0 0 0 0,0-1 1 0 0,0 1-1 0 0,0-1 0 0 0,-1 0 1 0 0,0 0-1 0 0,3-9 0 0 0,0 1-32 0 0,-2 1-1 0 0,0-1 1 0 0,-1 1-1 0 0,0-1 0 0 0,-1 0 1 0 0,-1-1-1 0 0,1-25 1 0 0,-3 41-52 0 0,0-1 0 0 0,0 1 0 0 0,0 0 0 0 0,0 0 0 0 0,0 0 0 0 0,0 0 0 0 0,0 0-1 0 0,0-1 1 0 0,0 1 0 0 0,0 0 0 0 0,0 0 0 0 0,0 0 0 0 0,0 0 0 0 0,0 0 0 0 0,-1 0 0 0 0,1-1 0 0 0,0 1 0 0 0,0 0 0 0 0,0 0 0 0 0,0 0 0 0 0,0 0 0 0 0,0 0 0 0 0,-1 0 0 0 0,1 0 0 0 0,0 0 0 0 0,0 0 0 0 0,0 0 0 0 0,0 0 0 0 0,-1-1 0 0 0,1 1 0 0 0,0 0 0 0 0,0 0 0 0 0,0 0 0 0 0,0 0 0 0 0,-1 0 0 0 0,1 0 0 0 0,0 0 0 0 0,0 0 0 0 0,0 1 0 0 0,0-1 0 0 0,0 0-1 0 0,-1 0 1 0 0,1 0 0 0 0,0 0 0 0 0,0 0 0 0 0,0 0 0 0 0,0 0 0 0 0,0 0 0 0 0,-1 0 0 0 0,1 0 0 0 0,0 0 0 0 0,0 1 0 0 0,0-1 0 0 0,0 0 0 0 0,0 0 0 0 0,0 0 0 0 0,0 0 0 0 0,0 0 0 0 0,-1 1 0 0 0,1-1 0 0 0,0 0 0 0 0,0 0 0 0 0,0 0 0 0 0,-11 12-6200 0 0,-5 7-2208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D9B2B-ACD3-4269-9BF3-AE96446DC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94CC1-30C7-4F3A-8FF5-81C9CF665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DD082-54BA-4663-BF4C-D5D230B3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FE550-824E-4CEF-AE69-48927B5D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A9EDBB-BE9A-4C88-82CF-AF037817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42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B0A07-12F9-4F20-AEAB-F2288C1E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4E0A24-8C46-4F3C-920C-9307FE91F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0D5A8-5A79-4C60-A9A7-E2E2F303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58DF0-73ED-4148-BE06-CAADF213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396A3C-0038-4C8E-AB81-7F0BEC4F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36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3A791B-FD3A-4E4C-9C68-15B117A3D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6DFD71-C5B8-42C7-A01A-F8985A480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2E920-BBC9-401A-A47B-BBFFF07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C4FA50-519C-4F97-A33B-586F4A3C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38C5BA-4467-424B-A49C-07200A5A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22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8BFFF-986B-40CE-B079-1AA629BA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DAF17-6021-471F-ADBB-88420871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F8F914-8AB3-4075-A95C-1B71FA62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E3872C-693C-44D8-A30C-3EC2BD57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8F38F-639B-4E62-AC01-0427B287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51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395B3-C373-462B-9890-5E138A58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7F5DF-50E2-4F5F-B0AE-E63819C3E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A1484F-BD9A-4108-8494-2F8CE7B4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F98390-2038-4990-A422-9A60D633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E2B55-2689-4C27-951D-27C505A2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9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25C7C-A5AB-40AF-B544-A333ED3A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BF1E8-DA41-4D4D-95CF-419F1AB6B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169A8A-9F00-4977-A41B-40337C878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A25DEC-C833-4811-BA9E-40A736D6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4DEEE2-4BE1-4840-B3F6-B431DBC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D46C4B-7D2C-46E8-9324-D51C3AE6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112AD-B8DE-41F6-A569-8060F364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B97732-BC2E-470D-8476-7C079658B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F39C2C-A3F5-4347-940C-F5BE828B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966462-2F6F-4CC5-B59B-F5C0BB855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C2E0C5-3CC9-4D25-9A16-B3CAE9F22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00A3FA-757E-4D4F-833B-11C8CB83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696C27-D61A-46DE-9227-69227E97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0A41F7-86F0-44E9-B89D-965A74DD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98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EE02C-864F-40AD-9A94-6D5FD0C2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34F363-FED9-4474-8514-72EBC93B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DFC0D5-3032-481E-A189-B26A310B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CA3F6B-A1F7-4DBA-A562-F490ECD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91733F-AEFE-41B3-9591-2AEA07D8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17B442-2AF0-469D-9C62-D8BD0EE9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358837-58AE-4DD2-BF02-9C83900B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32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9283F-8E38-48B6-B078-DE8CDAE7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83B678-5410-4ADF-B5ED-0B3A7C5F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3A5F44-1C5E-4C1F-8520-CE9F63E39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983381-BE1D-4E9A-95AD-379D4453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30B30D-FEA7-4FFB-AA7F-488FA02C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E7DAA9-CEFF-40AD-9C2E-A8F92F6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1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2CF6A-0FDA-492E-94D4-0E1A9C95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930886-D9AA-49C3-9532-19307ECF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0F8BDE-BF15-4663-AFEE-9434A609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4E3963-A5B2-41C3-A80A-B0BAFB86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3EBC06-2BC5-4E64-B361-DF88DBA4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445F1D-3B66-448A-8AB9-A5AEF16B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9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06D0BC-63D3-46A4-BDC5-8F4692D3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C9D48A-1C0E-4432-A493-C044CCD2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D167F4-39EA-41C2-BD22-752C04CE3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AF6B-8D2B-450A-AD7C-AF426E4B0CD5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865E5F-C894-45EF-8BF2-0799DB95F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1AF29-4806-4A8C-B9D7-6BDB1C641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77FF1-4393-4E22-9F8A-DD0D1A93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89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9" Type="http://schemas.openxmlformats.org/officeDocument/2006/relationships/image" Target="../media/image82.png"/><Relationship Id="rId21" Type="http://schemas.openxmlformats.org/officeDocument/2006/relationships/image" Target="../media/image73.png"/><Relationship Id="rId34" Type="http://schemas.openxmlformats.org/officeDocument/2006/relationships/customXml" Target="../ink/ink77.xml"/><Relationship Id="rId42" Type="http://schemas.openxmlformats.org/officeDocument/2006/relationships/customXml" Target="../ink/ink81.xml"/><Relationship Id="rId47" Type="http://schemas.openxmlformats.org/officeDocument/2006/relationships/image" Target="../media/image86.png"/><Relationship Id="rId50" Type="http://schemas.openxmlformats.org/officeDocument/2006/relationships/customXml" Target="../ink/ink85.xml"/><Relationship Id="rId55" Type="http://schemas.openxmlformats.org/officeDocument/2006/relationships/image" Target="../media/image90.png"/><Relationship Id="rId63" Type="http://schemas.openxmlformats.org/officeDocument/2006/relationships/image" Target="../media/image94.png"/><Relationship Id="rId7" Type="http://schemas.openxmlformats.org/officeDocument/2006/relationships/image" Target="../media/image66.png"/><Relationship Id="rId2" Type="http://schemas.openxmlformats.org/officeDocument/2006/relationships/image" Target="../media/image2.emf"/><Relationship Id="rId16" Type="http://schemas.openxmlformats.org/officeDocument/2006/relationships/customXml" Target="../ink/ink68.xml"/><Relationship Id="rId29" Type="http://schemas.openxmlformats.org/officeDocument/2006/relationships/image" Target="../media/image77.png"/><Relationship Id="rId11" Type="http://schemas.openxmlformats.org/officeDocument/2006/relationships/image" Target="../media/image68.png"/><Relationship Id="rId24" Type="http://schemas.openxmlformats.org/officeDocument/2006/relationships/customXml" Target="../ink/ink72.xml"/><Relationship Id="rId32" Type="http://schemas.openxmlformats.org/officeDocument/2006/relationships/customXml" Target="../ink/ink76.xml"/><Relationship Id="rId37" Type="http://schemas.openxmlformats.org/officeDocument/2006/relationships/image" Target="../media/image81.png"/><Relationship Id="rId40" Type="http://schemas.openxmlformats.org/officeDocument/2006/relationships/customXml" Target="../ink/ink80.xml"/><Relationship Id="rId45" Type="http://schemas.openxmlformats.org/officeDocument/2006/relationships/image" Target="../media/image85.png"/><Relationship Id="rId53" Type="http://schemas.openxmlformats.org/officeDocument/2006/relationships/image" Target="../media/image89.png"/><Relationship Id="rId58" Type="http://schemas.openxmlformats.org/officeDocument/2006/relationships/customXml" Target="../ink/ink89.xml"/><Relationship Id="rId5" Type="http://schemas.openxmlformats.org/officeDocument/2006/relationships/image" Target="../media/image65.png"/><Relationship Id="rId61" Type="http://schemas.openxmlformats.org/officeDocument/2006/relationships/image" Target="../media/image93.png"/><Relationship Id="rId19" Type="http://schemas.openxmlformats.org/officeDocument/2006/relationships/image" Target="../media/image72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76.png"/><Relationship Id="rId30" Type="http://schemas.openxmlformats.org/officeDocument/2006/relationships/customXml" Target="../ink/ink75.xml"/><Relationship Id="rId35" Type="http://schemas.openxmlformats.org/officeDocument/2006/relationships/image" Target="../media/image80.png"/><Relationship Id="rId43" Type="http://schemas.openxmlformats.org/officeDocument/2006/relationships/image" Target="../media/image84.png"/><Relationship Id="rId48" Type="http://schemas.openxmlformats.org/officeDocument/2006/relationships/customXml" Target="../ink/ink84.xml"/><Relationship Id="rId56" Type="http://schemas.openxmlformats.org/officeDocument/2006/relationships/customXml" Target="../ink/ink88.xml"/><Relationship Id="rId8" Type="http://schemas.openxmlformats.org/officeDocument/2006/relationships/customXml" Target="../ink/ink64.xml"/><Relationship Id="rId51" Type="http://schemas.openxmlformats.org/officeDocument/2006/relationships/image" Target="../media/image88.png"/><Relationship Id="rId3" Type="http://schemas.openxmlformats.org/officeDocument/2006/relationships/image" Target="../media/image63.png"/><Relationship Id="rId12" Type="http://schemas.openxmlformats.org/officeDocument/2006/relationships/customXml" Target="../ink/ink66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79.xml"/><Relationship Id="rId46" Type="http://schemas.openxmlformats.org/officeDocument/2006/relationships/customXml" Target="../ink/ink83.xml"/><Relationship Id="rId59" Type="http://schemas.openxmlformats.org/officeDocument/2006/relationships/image" Target="../media/image92.png"/><Relationship Id="rId20" Type="http://schemas.openxmlformats.org/officeDocument/2006/relationships/customXml" Target="../ink/ink70.xml"/><Relationship Id="rId41" Type="http://schemas.openxmlformats.org/officeDocument/2006/relationships/image" Target="../media/image83.png"/><Relationship Id="rId54" Type="http://schemas.openxmlformats.org/officeDocument/2006/relationships/customXml" Target="../ink/ink87.xml"/><Relationship Id="rId62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74.xml"/><Relationship Id="rId36" Type="http://schemas.openxmlformats.org/officeDocument/2006/relationships/customXml" Target="../ink/ink78.xml"/><Relationship Id="rId49" Type="http://schemas.openxmlformats.org/officeDocument/2006/relationships/image" Target="../media/image87.png"/><Relationship Id="rId57" Type="http://schemas.openxmlformats.org/officeDocument/2006/relationships/image" Target="../media/image91.png"/><Relationship Id="rId10" Type="http://schemas.openxmlformats.org/officeDocument/2006/relationships/customXml" Target="../ink/ink65.xml"/><Relationship Id="rId31" Type="http://schemas.openxmlformats.org/officeDocument/2006/relationships/image" Target="../media/image78.png"/><Relationship Id="rId44" Type="http://schemas.openxmlformats.org/officeDocument/2006/relationships/customXml" Target="../ink/ink82.xml"/><Relationship Id="rId52" Type="http://schemas.openxmlformats.org/officeDocument/2006/relationships/customXml" Target="../ink/ink86.xml"/><Relationship Id="rId60" Type="http://schemas.openxmlformats.org/officeDocument/2006/relationships/customXml" Target="../ink/ink90.xml"/><Relationship Id="rId4" Type="http://schemas.openxmlformats.org/officeDocument/2006/relationships/customXml" Target="../ink/ink62.xml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CB4B7-2B44-4803-A5C4-499BF4498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800" dirty="0" err="1"/>
              <a:t>Matlab</a:t>
            </a:r>
            <a:r>
              <a:rPr lang="zh-TW" altLang="en-US" sz="2800" dirty="0"/>
              <a:t>程式設計</a:t>
            </a:r>
            <a:r>
              <a:rPr lang="en-US" altLang="zh-TW" sz="2800" dirty="0"/>
              <a:t>_</a:t>
            </a:r>
            <a:r>
              <a:rPr lang="en-US" altLang="zh-TW" sz="2400" dirty="0"/>
              <a:t>3_9</a:t>
            </a:r>
            <a:endParaRPr lang="zh-TW" altLang="en-US" sz="2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885AD3-570E-4555-BE74-9A96E85E9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600" dirty="0"/>
              <a:t>助教</a:t>
            </a:r>
            <a:r>
              <a:rPr lang="en-US" altLang="zh-TW" sz="1600" dirty="0"/>
              <a:t>:</a:t>
            </a:r>
            <a:r>
              <a:rPr lang="ko-KR" altLang="en-US" sz="1600" dirty="0"/>
              <a:t>金郁善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108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B39A5A8-1556-40DD-88B4-DC40E792FFB8}"/>
              </a:ext>
            </a:extLst>
          </p:cNvPr>
          <p:cNvSpPr txBox="1"/>
          <p:nvPr/>
        </p:nvSpPr>
        <p:spPr>
          <a:xfrm>
            <a:off x="4296793" y="2769833"/>
            <a:ext cx="3136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HOMEWORK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360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0F53-A14A-4C79-B058-6C122CC9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1CF5-C4AE-4B98-BD03-1CBA7270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394AA-EFE6-425D-B16F-AB6CC3C9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80" y="481639"/>
            <a:ext cx="8146178" cy="58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4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25F0-51A2-4ACB-B462-CCFD1819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67338-CF04-4841-8576-19BB77E9A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95" y="0"/>
            <a:ext cx="5915526" cy="6698029"/>
          </a:xfrm>
        </p:spPr>
      </p:pic>
    </p:spTree>
    <p:extLst>
      <p:ext uri="{BB962C8B-B14F-4D97-AF65-F5344CB8AC3E}">
        <p14:creationId xmlns:p14="http://schemas.microsoft.com/office/powerpoint/2010/main" val="189758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6576-31E7-4093-9FEE-73C5BFF9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114C-D7A5-4775-8803-EBF669CF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37A1D-94DB-4BF4-AE43-4BA1858F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27" y="1520601"/>
            <a:ext cx="11751773" cy="46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5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圖片 1">
            <a:extLst>
              <a:ext uri="{FF2B5EF4-FFF2-40B4-BE49-F238E27FC236}">
                <a16:creationId xmlns:a16="http://schemas.microsoft.com/office/drawing/2014/main" id="{13F31295-773E-4F10-AA42-2BC5BA713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378" y="2645443"/>
            <a:ext cx="9847443" cy="26805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8C84BB-2BB9-4531-B4F5-D05CE4BCFA4E}"/>
              </a:ext>
            </a:extLst>
          </p:cNvPr>
          <p:cNvSpPr txBox="1"/>
          <p:nvPr/>
        </p:nvSpPr>
        <p:spPr>
          <a:xfrm>
            <a:off x="144378" y="1339515"/>
            <a:ext cx="1275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  To write the following functions as the anonymous function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886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E551C50-FCFB-4754-A502-7E31BD77FE8C}"/>
              </a:ext>
            </a:extLst>
          </p:cNvPr>
          <p:cNvSpPr txBox="1"/>
          <p:nvPr/>
        </p:nvSpPr>
        <p:spPr>
          <a:xfrm>
            <a:off x="2106227" y="1115912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Anonymous </a:t>
            </a:r>
            <a:r>
              <a:rPr lang="en-US" altLang="zh-TW" sz="2400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funtion</a:t>
            </a:r>
            <a:endParaRPr lang="zh-TW" altLang="zh-TW" sz="24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F82F73-FA29-4C11-9FCB-30B7E7513CCB}"/>
              </a:ext>
            </a:extLst>
          </p:cNvPr>
          <p:cNvSpPr txBox="1"/>
          <p:nvPr/>
        </p:nvSpPr>
        <p:spPr>
          <a:xfrm>
            <a:off x="3844031" y="2814221"/>
            <a:ext cx="324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zh-TW" altLang="en-US" sz="2800" dirty="0"/>
              <a:t> </a:t>
            </a:r>
            <a:r>
              <a:rPr lang="en-US" altLang="zh-TW" sz="2800" dirty="0"/>
              <a:t>=@(x,y) x.^2+y.^2; 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176BFD-C634-4C29-8616-50BEA0B31F63}"/>
              </a:ext>
            </a:extLst>
          </p:cNvPr>
          <p:cNvSpPr txBox="1"/>
          <p:nvPr/>
        </p:nvSpPr>
        <p:spPr>
          <a:xfrm>
            <a:off x="4021584" y="3746377"/>
            <a:ext cx="2549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A1 = A(5,6);</a:t>
            </a:r>
          </a:p>
          <a:p>
            <a:r>
              <a:rPr lang="en-US" altLang="zh-TW" sz="2800" dirty="0"/>
              <a:t>A1 = 5.^2+6.^2;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458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32BB17-6668-44A6-84AB-79781F609EB6}"/>
              </a:ext>
            </a:extLst>
          </p:cNvPr>
          <p:cNvSpPr txBox="1"/>
          <p:nvPr/>
        </p:nvSpPr>
        <p:spPr>
          <a:xfrm>
            <a:off x="2175029" y="1154096"/>
            <a:ext cx="666713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Ex1:</a:t>
            </a:r>
          </a:p>
          <a:p>
            <a:endParaRPr lang="en-US" altLang="zh-TW" sz="2800" dirty="0"/>
          </a:p>
          <a:p>
            <a:r>
              <a:rPr lang="en-US" altLang="zh-TW" sz="2800" dirty="0"/>
              <a:t>a = 1.3;</a:t>
            </a:r>
          </a:p>
          <a:p>
            <a:r>
              <a:rPr lang="en-US" altLang="zh-TW" sz="2800" dirty="0"/>
              <a:t>b = .2;</a:t>
            </a:r>
          </a:p>
          <a:p>
            <a:r>
              <a:rPr lang="en-US" altLang="zh-TW" sz="2800" dirty="0"/>
              <a:t>c =30;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par = @(x) a*x.^2 + b*X + c; -&gt; function handle</a:t>
            </a:r>
          </a:p>
          <a:p>
            <a:endParaRPr lang="en-US" altLang="zh-TW" sz="2800" dirty="0"/>
          </a:p>
          <a:p>
            <a:r>
              <a:rPr lang="en-US" altLang="zh-TW" sz="2800" dirty="0"/>
              <a:t>x=1;</a:t>
            </a:r>
          </a:p>
          <a:p>
            <a:r>
              <a:rPr lang="en-US" altLang="zh-TW" sz="2800" dirty="0"/>
              <a:t>y= par(x);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18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91217-F58D-4922-9A96-75F8CE7C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CF3384-49CA-4479-945F-A0F778B0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2C49EC-6843-46BD-ABA5-DE92F3A3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008"/>
            <a:ext cx="11021696" cy="66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9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61EF4CE-D03E-47B9-B564-A01B9308E600}"/>
              </a:ext>
            </a:extLst>
          </p:cNvPr>
          <p:cNvSpPr txBox="1"/>
          <p:nvPr/>
        </p:nvSpPr>
        <p:spPr>
          <a:xfrm>
            <a:off x="1804386" y="1266832"/>
            <a:ext cx="609452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8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integral</a:t>
            </a:r>
          </a:p>
          <a:p>
            <a:pPr algn="l"/>
            <a:r>
              <a:rPr lang="en-US" altLang="zh-TW" sz="2800" b="0" i="0" dirty="0">
                <a:solidFill>
                  <a:srgbClr val="6A6A6A"/>
                </a:solidFill>
                <a:effectLst/>
                <a:latin typeface="Arial" panose="020B0604020202020204" pitchFamily="34" charset="0"/>
              </a:rPr>
              <a:t>Numerical integration</a:t>
            </a:r>
          </a:p>
          <a:p>
            <a:r>
              <a:rPr lang="en-US" altLang="zh-TW" sz="2800" b="0" i="0" u="none" strike="noStrike" dirty="0">
                <a:solidFill>
                  <a:srgbClr val="004B87"/>
                </a:solidFill>
                <a:effectLst/>
                <a:latin typeface="Menlo"/>
              </a:rPr>
              <a:t>q = integral(</a:t>
            </a:r>
            <a:r>
              <a:rPr lang="en-US" altLang="zh-TW" sz="2800" b="0" i="0" u="none" strike="noStrike" dirty="0" err="1">
                <a:solidFill>
                  <a:srgbClr val="004B87"/>
                </a:solidFill>
                <a:effectLst/>
                <a:latin typeface="Menlo"/>
              </a:rPr>
              <a:t>fun,xmin,xmax</a:t>
            </a:r>
            <a:r>
              <a:rPr lang="en-US" altLang="zh-TW" sz="2800" b="0" i="0" u="none" strike="noStrike" dirty="0">
                <a:solidFill>
                  <a:srgbClr val="004B87"/>
                </a:solidFill>
                <a:effectLst/>
                <a:latin typeface="Menlo"/>
              </a:rPr>
              <a:t>)</a:t>
            </a:r>
            <a:endParaRPr lang="en-US" altLang="zh-TW" sz="2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 =  @(c) (integral (@(x) (x.^2 +c*x +1),0,1));</a:t>
            </a:r>
            <a:endParaRPr lang="zh-TW" altLang="zh-TW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D074988-CC95-474F-8F1C-CD392A7775C5}"/>
              </a:ext>
            </a:extLst>
          </p:cNvPr>
          <p:cNvGrpSpPr/>
          <p:nvPr/>
        </p:nvGrpSpPr>
        <p:grpSpPr>
          <a:xfrm>
            <a:off x="2208866" y="3928470"/>
            <a:ext cx="125640" cy="561240"/>
            <a:chOff x="2208866" y="3928470"/>
            <a:chExt cx="12564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3CAFAC59-B274-419A-A249-1CA30244B86D}"/>
                    </a:ext>
                  </a:extLst>
                </p14:cNvPr>
                <p14:cNvContentPartPr/>
                <p14:nvPr/>
              </p14:nvContentPartPr>
              <p14:xfrm>
                <a:off x="2208866" y="3928470"/>
                <a:ext cx="125640" cy="53460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3CAFAC59-B274-419A-A249-1CA30244B8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00226" y="3919470"/>
                  <a:ext cx="1432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F48DDEED-6106-4D41-9BDF-2C2FE94B5A62}"/>
                    </a:ext>
                  </a:extLst>
                </p14:cNvPr>
                <p14:cNvContentPartPr/>
                <p14:nvPr/>
              </p14:nvContentPartPr>
              <p14:xfrm>
                <a:off x="2230106" y="4376310"/>
                <a:ext cx="96480" cy="11340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F48DDEED-6106-4D41-9BDF-2C2FE94B5A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21106" y="4367670"/>
                  <a:ext cx="1141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55894D6-9ECA-431C-8442-BA5FF4073D50}"/>
              </a:ext>
            </a:extLst>
          </p:cNvPr>
          <p:cNvGrpSpPr/>
          <p:nvPr/>
        </p:nvGrpSpPr>
        <p:grpSpPr>
          <a:xfrm>
            <a:off x="2758946" y="4613190"/>
            <a:ext cx="243720" cy="217440"/>
            <a:chOff x="2758946" y="4613190"/>
            <a:chExt cx="24372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921A0EA9-2598-4271-B431-B616BDA6190B}"/>
                    </a:ext>
                  </a:extLst>
                </p14:cNvPr>
                <p14:cNvContentPartPr/>
                <p14:nvPr/>
              </p14:nvContentPartPr>
              <p14:xfrm>
                <a:off x="2758946" y="4613190"/>
                <a:ext cx="109080" cy="2174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21A0EA9-2598-4271-B431-B616BDA619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9946" y="4604550"/>
                  <a:ext cx="126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7DC9958C-6610-48D6-A5AF-AA3E1AB8BF8F}"/>
                    </a:ext>
                  </a:extLst>
                </p14:cNvPr>
                <p14:cNvContentPartPr/>
                <p14:nvPr/>
              </p14:nvContentPartPr>
              <p14:xfrm>
                <a:off x="2952986" y="4639470"/>
                <a:ext cx="33120" cy="75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7DC9958C-6610-48D6-A5AF-AA3E1AB8BF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4346" y="4630470"/>
                  <a:ext cx="50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2B7428EE-F5AA-47EC-8B64-B143E05889F2}"/>
                    </a:ext>
                  </a:extLst>
                </p14:cNvPr>
                <p14:cNvContentPartPr/>
                <p14:nvPr/>
              </p14:nvContentPartPr>
              <p14:xfrm>
                <a:off x="2959106" y="4677990"/>
                <a:ext cx="43560" cy="97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2B7428EE-F5AA-47EC-8B64-B143E05889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50106" y="4669350"/>
                  <a:ext cx="612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8DE1D63-17D8-4421-94A1-6E0CCA7E3A4D}"/>
              </a:ext>
            </a:extLst>
          </p:cNvPr>
          <p:cNvGrpSpPr/>
          <p:nvPr/>
        </p:nvGrpSpPr>
        <p:grpSpPr>
          <a:xfrm>
            <a:off x="3206786" y="4493310"/>
            <a:ext cx="533520" cy="223200"/>
            <a:chOff x="3206786" y="4493310"/>
            <a:chExt cx="53352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3F835716-9C10-4BA9-B7C0-8E8ACE257765}"/>
                    </a:ext>
                  </a:extLst>
                </p14:cNvPr>
                <p14:cNvContentPartPr/>
                <p14:nvPr/>
              </p14:nvContentPartPr>
              <p14:xfrm>
                <a:off x="3206786" y="4531830"/>
                <a:ext cx="156960" cy="18468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3F835716-9C10-4BA9-B7C0-8E8ACE2577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8146" y="4522830"/>
                  <a:ext cx="174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A9EB01A4-7D11-40CE-BA2D-2D688149455E}"/>
                    </a:ext>
                  </a:extLst>
                </p14:cNvPr>
                <p14:cNvContentPartPr/>
                <p14:nvPr/>
              </p14:nvContentPartPr>
              <p14:xfrm>
                <a:off x="3421706" y="4539390"/>
                <a:ext cx="62640" cy="1454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A9EB01A4-7D11-40CE-BA2D-2D68814945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2706" y="4530390"/>
                  <a:ext cx="80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9A11774A-943D-494B-ACDF-2EA46B51ACBE}"/>
                    </a:ext>
                  </a:extLst>
                </p14:cNvPr>
                <p14:cNvContentPartPr/>
                <p14:nvPr/>
              </p14:nvContentPartPr>
              <p14:xfrm>
                <a:off x="3564986" y="4555950"/>
                <a:ext cx="58320" cy="950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9A11774A-943D-494B-ACDF-2EA46B51AC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55986" y="4546950"/>
                  <a:ext cx="75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88318A2E-EB2E-4F3A-87DE-C9D64F6203BC}"/>
                    </a:ext>
                  </a:extLst>
                </p14:cNvPr>
                <p14:cNvContentPartPr/>
                <p14:nvPr/>
              </p14:nvContentPartPr>
              <p14:xfrm>
                <a:off x="3657506" y="4493310"/>
                <a:ext cx="82800" cy="1940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88318A2E-EB2E-4F3A-87DE-C9D64F6203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48866" y="4484310"/>
                  <a:ext cx="1004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67EE49A-4717-4624-A0C9-C79AB1EB86C3}"/>
              </a:ext>
            </a:extLst>
          </p:cNvPr>
          <p:cNvGrpSpPr/>
          <p:nvPr/>
        </p:nvGrpSpPr>
        <p:grpSpPr>
          <a:xfrm>
            <a:off x="4022906" y="4228710"/>
            <a:ext cx="364680" cy="700560"/>
            <a:chOff x="4022906" y="4228710"/>
            <a:chExt cx="364680" cy="70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D60BB81A-236D-4225-862A-38A929E76F5C}"/>
                    </a:ext>
                  </a:extLst>
                </p14:cNvPr>
                <p14:cNvContentPartPr/>
                <p14:nvPr/>
              </p14:nvContentPartPr>
              <p14:xfrm>
                <a:off x="4022906" y="4303950"/>
                <a:ext cx="226440" cy="62532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D60BB81A-236D-4225-862A-38A929E76F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13906" y="4294950"/>
                  <a:ext cx="2440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C0122DBB-68D0-41AE-A3FA-C2FA5125728F}"/>
                    </a:ext>
                  </a:extLst>
                </p14:cNvPr>
                <p14:cNvContentPartPr/>
                <p14:nvPr/>
              </p14:nvContentPartPr>
              <p14:xfrm>
                <a:off x="4263746" y="4800750"/>
                <a:ext cx="54720" cy="6840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C0122DBB-68D0-41AE-A3FA-C2FA512572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5106" y="4791750"/>
                  <a:ext cx="72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F13BF776-EC95-4891-B8C4-FC364DC54B18}"/>
                    </a:ext>
                  </a:extLst>
                </p14:cNvPr>
                <p14:cNvContentPartPr/>
                <p14:nvPr/>
              </p14:nvContentPartPr>
              <p14:xfrm>
                <a:off x="4336466" y="4228710"/>
                <a:ext cx="51120" cy="15264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F13BF776-EC95-4891-B8C4-FC364DC54B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27466" y="4220070"/>
                  <a:ext cx="6876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D8A6649-8A54-4977-89DB-B6F732A6109A}"/>
              </a:ext>
            </a:extLst>
          </p:cNvPr>
          <p:cNvGrpSpPr/>
          <p:nvPr/>
        </p:nvGrpSpPr>
        <p:grpSpPr>
          <a:xfrm>
            <a:off x="4536986" y="4419510"/>
            <a:ext cx="1461240" cy="248040"/>
            <a:chOff x="4536986" y="4419510"/>
            <a:chExt cx="146124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1DE08F64-3848-47EE-9A56-9BC6A6FEF41F}"/>
                    </a:ext>
                  </a:extLst>
                </p14:cNvPr>
                <p14:cNvContentPartPr/>
                <p14:nvPr/>
              </p14:nvContentPartPr>
              <p14:xfrm>
                <a:off x="4554986" y="4494030"/>
                <a:ext cx="53640" cy="14364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1DE08F64-3848-47EE-9A56-9BC6A6FEF4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45986" y="4485030"/>
                  <a:ext cx="71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FD1C4B3D-5FB0-4BD8-89FF-24CA32857F80}"/>
                    </a:ext>
                  </a:extLst>
                </p14:cNvPr>
                <p14:cNvContentPartPr/>
                <p14:nvPr/>
              </p14:nvContentPartPr>
              <p14:xfrm>
                <a:off x="4536986" y="4544790"/>
                <a:ext cx="95400" cy="12276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FD1C4B3D-5FB0-4BD8-89FF-24CA32857F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27986" y="4535790"/>
                  <a:ext cx="113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C946B7B2-E567-4CDE-9F3C-950288428510}"/>
                    </a:ext>
                  </a:extLst>
                </p14:cNvPr>
                <p14:cNvContentPartPr/>
                <p14:nvPr/>
              </p14:nvContentPartPr>
              <p14:xfrm>
                <a:off x="4701866" y="4637310"/>
                <a:ext cx="10080" cy="2340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C946B7B2-E567-4CDE-9F3C-9502884285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2866" y="4628310"/>
                  <a:ext cx="27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5907A63E-DB76-48B9-9D63-F9A97C51166C}"/>
                    </a:ext>
                  </a:extLst>
                </p14:cNvPr>
                <p14:cNvContentPartPr/>
                <p14:nvPr/>
              </p14:nvContentPartPr>
              <p14:xfrm>
                <a:off x="4917866" y="4438950"/>
                <a:ext cx="128160" cy="20880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5907A63E-DB76-48B9-9D63-F9A97C5116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08866" y="4430310"/>
                  <a:ext cx="145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0B9A20C0-A5B3-49ED-A496-8117AD397CFD}"/>
                    </a:ext>
                  </a:extLst>
                </p14:cNvPr>
                <p14:cNvContentPartPr/>
                <p14:nvPr/>
              </p14:nvContentPartPr>
              <p14:xfrm>
                <a:off x="5126666" y="4512750"/>
                <a:ext cx="102960" cy="1404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0B9A20C0-A5B3-49ED-A496-8117AD397C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18026" y="4503750"/>
                  <a:ext cx="120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32531C5F-4CE7-4ADD-AE73-E42C2736B018}"/>
                    </a:ext>
                  </a:extLst>
                </p14:cNvPr>
                <p14:cNvContentPartPr/>
                <p14:nvPr/>
              </p14:nvContentPartPr>
              <p14:xfrm>
                <a:off x="5173826" y="4481070"/>
                <a:ext cx="26280" cy="10404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32531C5F-4CE7-4ADD-AE73-E42C2736B0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64826" y="4472430"/>
                  <a:ext cx="43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A9EFEB78-02A3-4F87-A813-56627A5D5724}"/>
                    </a:ext>
                  </a:extLst>
                </p14:cNvPr>
                <p14:cNvContentPartPr/>
                <p14:nvPr/>
              </p14:nvContentPartPr>
              <p14:xfrm>
                <a:off x="5307026" y="4459830"/>
                <a:ext cx="129600" cy="18900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A9EFEB78-02A3-4F87-A813-56627A5D57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98026" y="4450830"/>
                  <a:ext cx="147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7102DF71-4C23-48B7-A978-9CAFF964221A}"/>
                    </a:ext>
                  </a:extLst>
                </p14:cNvPr>
                <p14:cNvContentPartPr/>
                <p14:nvPr/>
              </p14:nvContentPartPr>
              <p14:xfrm>
                <a:off x="5502866" y="4419510"/>
                <a:ext cx="46800" cy="8388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7102DF71-4C23-48B7-A978-9CAFF96422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3866" y="4410870"/>
                  <a:ext cx="64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468BE7E8-5516-42DC-B11E-DA17090B0345}"/>
                    </a:ext>
                  </a:extLst>
                </p14:cNvPr>
                <p14:cNvContentPartPr/>
                <p14:nvPr/>
              </p14:nvContentPartPr>
              <p14:xfrm>
                <a:off x="5499986" y="4423110"/>
                <a:ext cx="70200" cy="6624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468BE7E8-5516-42DC-B11E-DA17090B03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90986" y="4414110"/>
                  <a:ext cx="87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DB20B341-24B8-46AC-B686-BE436F65D398}"/>
                    </a:ext>
                  </a:extLst>
                </p14:cNvPr>
                <p14:cNvContentPartPr/>
                <p14:nvPr/>
              </p14:nvContentPartPr>
              <p14:xfrm>
                <a:off x="5475866" y="4449030"/>
                <a:ext cx="100800" cy="3672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DB20B341-24B8-46AC-B686-BE436F65D3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6866" y="4440390"/>
                  <a:ext cx="118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7F4E354B-6C99-4D62-B25D-AD4BE5DF4B11}"/>
                    </a:ext>
                  </a:extLst>
                </p14:cNvPr>
                <p14:cNvContentPartPr/>
                <p14:nvPr/>
              </p14:nvContentPartPr>
              <p14:xfrm>
                <a:off x="5669546" y="4480350"/>
                <a:ext cx="108720" cy="15732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7F4E354B-6C99-4D62-B25D-AD4BE5DF4B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60906" y="4471350"/>
                  <a:ext cx="126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1EF021D0-3590-4A4A-8D1B-5BE616A54E73}"/>
                    </a:ext>
                  </a:extLst>
                </p14:cNvPr>
                <p14:cNvContentPartPr/>
                <p14:nvPr/>
              </p14:nvContentPartPr>
              <p14:xfrm>
                <a:off x="5628506" y="4486110"/>
                <a:ext cx="158040" cy="16200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1EF021D0-3590-4A4A-8D1B-5BE616A54E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19866" y="4477110"/>
                  <a:ext cx="175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5357DCF9-F5E5-4082-A56B-5FBA4F2C148C}"/>
                    </a:ext>
                  </a:extLst>
                </p14:cNvPr>
                <p14:cNvContentPartPr/>
                <p14:nvPr/>
              </p14:nvContentPartPr>
              <p14:xfrm>
                <a:off x="5882306" y="4477830"/>
                <a:ext cx="115920" cy="4752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5357DCF9-F5E5-4082-A56B-5FBA4F2C14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73306" y="4468830"/>
                  <a:ext cx="133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02BCFFA5-EDB6-47BF-B9A8-C6375ED8279F}"/>
                    </a:ext>
                  </a:extLst>
                </p14:cNvPr>
                <p14:cNvContentPartPr/>
                <p14:nvPr/>
              </p14:nvContentPartPr>
              <p14:xfrm>
                <a:off x="5944226" y="4462350"/>
                <a:ext cx="20520" cy="11232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02BCFFA5-EDB6-47BF-B9A8-C6375ED827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35586" y="4453350"/>
                  <a:ext cx="3816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筆跡 57">
                <a:extLst>
                  <a:ext uri="{FF2B5EF4-FFF2-40B4-BE49-F238E27FC236}">
                    <a16:creationId xmlns:a16="http://schemas.microsoft.com/office/drawing/2014/main" id="{4D53E704-1EE3-4BA7-B706-9268BE79B77C}"/>
                  </a:ext>
                </a:extLst>
              </p14:cNvPr>
              <p14:cNvContentPartPr/>
              <p14:nvPr/>
            </p14:nvContentPartPr>
            <p14:xfrm>
              <a:off x="6140786" y="4381710"/>
              <a:ext cx="45720" cy="264600"/>
            </p14:xfrm>
          </p:contentPart>
        </mc:Choice>
        <mc:Fallback xmlns="">
          <p:pic>
            <p:nvPicPr>
              <p:cNvPr id="58" name="筆跡 57">
                <a:extLst>
                  <a:ext uri="{FF2B5EF4-FFF2-40B4-BE49-F238E27FC236}">
                    <a16:creationId xmlns:a16="http://schemas.microsoft.com/office/drawing/2014/main" id="{4D53E704-1EE3-4BA7-B706-9268BE79B77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31786" y="4372710"/>
                <a:ext cx="6336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群組 61">
            <a:extLst>
              <a:ext uri="{FF2B5EF4-FFF2-40B4-BE49-F238E27FC236}">
                <a16:creationId xmlns:a16="http://schemas.microsoft.com/office/drawing/2014/main" id="{14279503-5219-4082-A0C2-D5FE34029C59}"/>
              </a:ext>
            </a:extLst>
          </p:cNvPr>
          <p:cNvGrpSpPr/>
          <p:nvPr/>
        </p:nvGrpSpPr>
        <p:grpSpPr>
          <a:xfrm>
            <a:off x="2197706" y="5167950"/>
            <a:ext cx="151920" cy="511200"/>
            <a:chOff x="2197706" y="5167950"/>
            <a:chExt cx="15192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3E17D79B-F49F-4266-952A-60695DA3699C}"/>
                    </a:ext>
                  </a:extLst>
                </p14:cNvPr>
                <p14:cNvContentPartPr/>
                <p14:nvPr/>
              </p14:nvContentPartPr>
              <p14:xfrm>
                <a:off x="2208866" y="5167950"/>
                <a:ext cx="140760" cy="50076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3E17D79B-F49F-4266-952A-60695DA369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00226" y="5158950"/>
                  <a:ext cx="1584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E3A7EB4F-E36F-458A-ACF3-3CAF69716710}"/>
                    </a:ext>
                  </a:extLst>
                </p14:cNvPr>
                <p14:cNvContentPartPr/>
                <p14:nvPr/>
              </p14:nvContentPartPr>
              <p14:xfrm>
                <a:off x="2197706" y="5659710"/>
                <a:ext cx="85680" cy="19440"/>
              </p14:xfrm>
            </p:contentPart>
          </mc:Choice>
          <mc:Fallback xmlns=""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E3A7EB4F-E36F-458A-ACF3-3CAF697167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89066" y="5650710"/>
                  <a:ext cx="1033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3F50923-3B4A-4CAE-B790-723A723CBCB3}"/>
              </a:ext>
            </a:extLst>
          </p:cNvPr>
          <p:cNvGrpSpPr/>
          <p:nvPr/>
        </p:nvGrpSpPr>
        <p:grpSpPr>
          <a:xfrm>
            <a:off x="4762706" y="4422030"/>
            <a:ext cx="109440" cy="96480"/>
            <a:chOff x="4762706" y="4422030"/>
            <a:chExt cx="10944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724F400D-8661-4C23-A891-F651B460BF01}"/>
                    </a:ext>
                  </a:extLst>
                </p14:cNvPr>
                <p14:cNvContentPartPr/>
                <p14:nvPr/>
              </p14:nvContentPartPr>
              <p14:xfrm>
                <a:off x="4762706" y="4428510"/>
                <a:ext cx="56880" cy="9000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724F400D-8661-4C23-A891-F651B460BF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53706" y="4419510"/>
                  <a:ext cx="74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B77B5811-C3F7-46EB-A17B-52126E0C58C4}"/>
                    </a:ext>
                  </a:extLst>
                </p14:cNvPr>
                <p14:cNvContentPartPr/>
                <p14:nvPr/>
              </p14:nvContentPartPr>
              <p14:xfrm>
                <a:off x="4813826" y="4422030"/>
                <a:ext cx="58320" cy="47160"/>
              </p14:xfrm>
            </p:contentPart>
          </mc:Choice>
          <mc:Fallback xmlns="">
            <p:pic>
              <p:nvPicPr>
                <p:cNvPr id="64" name="筆跡 63">
                  <a:extLst>
                    <a:ext uri="{FF2B5EF4-FFF2-40B4-BE49-F238E27FC236}">
                      <a16:creationId xmlns:a16="http://schemas.microsoft.com/office/drawing/2014/main" id="{B77B5811-C3F7-46EB-A17B-52126E0C58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05186" y="4413390"/>
                  <a:ext cx="7596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CB4B92D0-F419-4E69-A5FF-EB3EB59EFDB6}"/>
              </a:ext>
            </a:extLst>
          </p:cNvPr>
          <p:cNvGrpSpPr/>
          <p:nvPr/>
        </p:nvGrpSpPr>
        <p:grpSpPr>
          <a:xfrm>
            <a:off x="3452306" y="5556030"/>
            <a:ext cx="58320" cy="72000"/>
            <a:chOff x="3452306" y="5556030"/>
            <a:chExt cx="5832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7EA1EE96-745B-4E38-B798-58573DF558BB}"/>
                    </a:ext>
                  </a:extLst>
                </p14:cNvPr>
                <p14:cNvContentPartPr/>
                <p14:nvPr/>
              </p14:nvContentPartPr>
              <p14:xfrm>
                <a:off x="3453026" y="5556030"/>
                <a:ext cx="54360" cy="14040"/>
              </p14:xfrm>
            </p:contentPart>
          </mc:Choice>
          <mc:Fallback xmlns=""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7EA1EE96-745B-4E38-B798-58573DF558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44026" y="5547030"/>
                  <a:ext cx="72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筆跡 73">
                  <a:extLst>
                    <a:ext uri="{FF2B5EF4-FFF2-40B4-BE49-F238E27FC236}">
                      <a16:creationId xmlns:a16="http://schemas.microsoft.com/office/drawing/2014/main" id="{7480D771-AA00-4054-84E7-DAF168125C47}"/>
                    </a:ext>
                  </a:extLst>
                </p14:cNvPr>
                <p14:cNvContentPartPr/>
                <p14:nvPr/>
              </p14:nvContentPartPr>
              <p14:xfrm>
                <a:off x="3452306" y="5611830"/>
                <a:ext cx="58320" cy="16200"/>
              </p14:xfrm>
            </p:contentPart>
          </mc:Choice>
          <mc:Fallback xmlns="">
            <p:pic>
              <p:nvPicPr>
                <p:cNvPr id="74" name="筆跡 73">
                  <a:extLst>
                    <a:ext uri="{FF2B5EF4-FFF2-40B4-BE49-F238E27FC236}">
                      <a16:creationId xmlns:a16="http://schemas.microsoft.com/office/drawing/2014/main" id="{7480D771-AA00-4054-84E7-DAF168125C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43666" y="5602830"/>
                  <a:ext cx="759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7F78D01-E271-4CF1-AF1D-2AF831B9E14D}"/>
              </a:ext>
            </a:extLst>
          </p:cNvPr>
          <p:cNvGrpSpPr/>
          <p:nvPr/>
        </p:nvGrpSpPr>
        <p:grpSpPr>
          <a:xfrm>
            <a:off x="3737426" y="5262990"/>
            <a:ext cx="430920" cy="662760"/>
            <a:chOff x="3737426" y="5262990"/>
            <a:chExt cx="430920" cy="66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6" name="筆跡 75">
                  <a:extLst>
                    <a:ext uri="{FF2B5EF4-FFF2-40B4-BE49-F238E27FC236}">
                      <a16:creationId xmlns:a16="http://schemas.microsoft.com/office/drawing/2014/main" id="{D44E1028-002E-422E-8FF8-AC0E34E8E929}"/>
                    </a:ext>
                  </a:extLst>
                </p14:cNvPr>
                <p14:cNvContentPartPr/>
                <p14:nvPr/>
              </p14:nvContentPartPr>
              <p14:xfrm>
                <a:off x="3737426" y="5327790"/>
                <a:ext cx="294120" cy="597960"/>
              </p14:xfrm>
            </p:contentPart>
          </mc:Choice>
          <mc:Fallback xmlns="">
            <p:pic>
              <p:nvPicPr>
                <p:cNvPr id="76" name="筆跡 75">
                  <a:extLst>
                    <a:ext uri="{FF2B5EF4-FFF2-40B4-BE49-F238E27FC236}">
                      <a16:creationId xmlns:a16="http://schemas.microsoft.com/office/drawing/2014/main" id="{D44E1028-002E-422E-8FF8-AC0E34E8E9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28426" y="5319150"/>
                  <a:ext cx="31176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7" name="筆跡 76">
                  <a:extLst>
                    <a:ext uri="{FF2B5EF4-FFF2-40B4-BE49-F238E27FC236}">
                      <a16:creationId xmlns:a16="http://schemas.microsoft.com/office/drawing/2014/main" id="{175BD420-2294-4D59-93FE-F9E58C187030}"/>
                    </a:ext>
                  </a:extLst>
                </p14:cNvPr>
                <p14:cNvContentPartPr/>
                <p14:nvPr/>
              </p14:nvContentPartPr>
              <p14:xfrm>
                <a:off x="4109306" y="5262990"/>
                <a:ext cx="59040" cy="211320"/>
              </p14:xfrm>
            </p:contentPart>
          </mc:Choice>
          <mc:Fallback xmlns="">
            <p:pic>
              <p:nvPicPr>
                <p:cNvPr id="77" name="筆跡 76">
                  <a:extLst>
                    <a:ext uri="{FF2B5EF4-FFF2-40B4-BE49-F238E27FC236}">
                      <a16:creationId xmlns:a16="http://schemas.microsoft.com/office/drawing/2014/main" id="{175BD420-2294-4D59-93FE-F9E58C1870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00666" y="5253990"/>
                  <a:ext cx="76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53AE2FBD-1424-4D0F-8AD3-5733C93316AF}"/>
                    </a:ext>
                  </a:extLst>
                </p14:cNvPr>
                <p14:cNvContentPartPr/>
                <p14:nvPr/>
              </p14:nvContentPartPr>
              <p14:xfrm>
                <a:off x="4039466" y="5739630"/>
                <a:ext cx="74160" cy="110520"/>
              </p14:xfrm>
            </p:contentPart>
          </mc:Choice>
          <mc:Fallback xmlns=""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53AE2FBD-1424-4D0F-8AD3-5733C93316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30826" y="5730990"/>
                  <a:ext cx="9180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7B1A88F-0E6F-4231-B87F-CE8BC283BE22}"/>
              </a:ext>
            </a:extLst>
          </p:cNvPr>
          <p:cNvGrpSpPr/>
          <p:nvPr/>
        </p:nvGrpSpPr>
        <p:grpSpPr>
          <a:xfrm>
            <a:off x="5869346" y="5419950"/>
            <a:ext cx="239760" cy="212400"/>
            <a:chOff x="5869346" y="5419950"/>
            <a:chExt cx="23976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7" name="筆跡 96">
                  <a:extLst>
                    <a:ext uri="{FF2B5EF4-FFF2-40B4-BE49-F238E27FC236}">
                      <a16:creationId xmlns:a16="http://schemas.microsoft.com/office/drawing/2014/main" id="{BFE3774C-E5BC-407C-9B19-AB4A93809311}"/>
                    </a:ext>
                  </a:extLst>
                </p14:cNvPr>
                <p14:cNvContentPartPr/>
                <p14:nvPr/>
              </p14:nvContentPartPr>
              <p14:xfrm>
                <a:off x="5869346" y="5550270"/>
                <a:ext cx="60120" cy="11880"/>
              </p14:xfrm>
            </p:contentPart>
          </mc:Choice>
          <mc:Fallback xmlns="">
            <p:pic>
              <p:nvPicPr>
                <p:cNvPr id="97" name="筆跡 96">
                  <a:extLst>
                    <a:ext uri="{FF2B5EF4-FFF2-40B4-BE49-F238E27FC236}">
                      <a16:creationId xmlns:a16="http://schemas.microsoft.com/office/drawing/2014/main" id="{BFE3774C-E5BC-407C-9B19-AB4A938093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60706" y="5541270"/>
                  <a:ext cx="77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8" name="筆跡 97">
                  <a:extLst>
                    <a:ext uri="{FF2B5EF4-FFF2-40B4-BE49-F238E27FC236}">
                      <a16:creationId xmlns:a16="http://schemas.microsoft.com/office/drawing/2014/main" id="{162F8176-C9FF-4A78-ABF6-EF3801F73F6C}"/>
                    </a:ext>
                  </a:extLst>
                </p14:cNvPr>
                <p14:cNvContentPartPr/>
                <p14:nvPr/>
              </p14:nvContentPartPr>
              <p14:xfrm>
                <a:off x="5869706" y="5503830"/>
                <a:ext cx="39600" cy="106920"/>
              </p14:xfrm>
            </p:contentPart>
          </mc:Choice>
          <mc:Fallback xmlns="">
            <p:pic>
              <p:nvPicPr>
                <p:cNvPr id="98" name="筆跡 97">
                  <a:extLst>
                    <a:ext uri="{FF2B5EF4-FFF2-40B4-BE49-F238E27FC236}">
                      <a16:creationId xmlns:a16="http://schemas.microsoft.com/office/drawing/2014/main" id="{162F8176-C9FF-4A78-ABF6-EF3801F73F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60706" y="5495190"/>
                  <a:ext cx="57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9" name="筆跡 98">
                  <a:extLst>
                    <a:ext uri="{FF2B5EF4-FFF2-40B4-BE49-F238E27FC236}">
                      <a16:creationId xmlns:a16="http://schemas.microsoft.com/office/drawing/2014/main" id="{ECC442A6-D164-4F85-92E7-0BCED3A88F41}"/>
                    </a:ext>
                  </a:extLst>
                </p14:cNvPr>
                <p14:cNvContentPartPr/>
                <p14:nvPr/>
              </p14:nvContentPartPr>
              <p14:xfrm>
                <a:off x="6050426" y="5419950"/>
                <a:ext cx="58680" cy="212400"/>
              </p14:xfrm>
            </p:contentPart>
          </mc:Choice>
          <mc:Fallback xmlns="">
            <p:pic>
              <p:nvPicPr>
                <p:cNvPr id="99" name="筆跡 98">
                  <a:extLst>
                    <a:ext uri="{FF2B5EF4-FFF2-40B4-BE49-F238E27FC236}">
                      <a16:creationId xmlns:a16="http://schemas.microsoft.com/office/drawing/2014/main" id="{ECC442A6-D164-4F85-92E7-0BCED3A88F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41786" y="5411310"/>
                  <a:ext cx="7632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E7AED00E-ACFA-42BA-9AC9-04BD36B75666}"/>
              </a:ext>
            </a:extLst>
          </p:cNvPr>
          <p:cNvGrpSpPr/>
          <p:nvPr/>
        </p:nvGrpSpPr>
        <p:grpSpPr>
          <a:xfrm>
            <a:off x="4356266" y="5392230"/>
            <a:ext cx="1357920" cy="255240"/>
            <a:chOff x="4356266" y="5392230"/>
            <a:chExt cx="135792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筆跡 80">
                  <a:extLst>
                    <a:ext uri="{FF2B5EF4-FFF2-40B4-BE49-F238E27FC236}">
                      <a16:creationId xmlns:a16="http://schemas.microsoft.com/office/drawing/2014/main" id="{C94BF2D5-F402-414E-9E1B-7CEAB7D452A9}"/>
                    </a:ext>
                  </a:extLst>
                </p14:cNvPr>
                <p14:cNvContentPartPr/>
                <p14:nvPr/>
              </p14:nvContentPartPr>
              <p14:xfrm>
                <a:off x="4372466" y="5491590"/>
                <a:ext cx="59760" cy="155880"/>
              </p14:xfrm>
            </p:contentPart>
          </mc:Choice>
          <mc:Fallback xmlns="">
            <p:pic>
              <p:nvPicPr>
                <p:cNvPr id="81" name="筆跡 80">
                  <a:extLst>
                    <a:ext uri="{FF2B5EF4-FFF2-40B4-BE49-F238E27FC236}">
                      <a16:creationId xmlns:a16="http://schemas.microsoft.com/office/drawing/2014/main" id="{C94BF2D5-F402-414E-9E1B-7CEAB7D452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63466" y="5482590"/>
                  <a:ext cx="77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2" name="筆跡 81">
                  <a:extLst>
                    <a:ext uri="{FF2B5EF4-FFF2-40B4-BE49-F238E27FC236}">
                      <a16:creationId xmlns:a16="http://schemas.microsoft.com/office/drawing/2014/main" id="{620CBF07-7FA8-4C37-AB7D-19E564D6C350}"/>
                    </a:ext>
                  </a:extLst>
                </p14:cNvPr>
                <p14:cNvContentPartPr/>
                <p14:nvPr/>
              </p14:nvContentPartPr>
              <p14:xfrm>
                <a:off x="4356266" y="5513190"/>
                <a:ext cx="97200" cy="115560"/>
              </p14:xfrm>
            </p:contentPart>
          </mc:Choice>
          <mc:Fallback xmlns="">
            <p:pic>
              <p:nvPicPr>
                <p:cNvPr id="82" name="筆跡 81">
                  <a:extLst>
                    <a:ext uri="{FF2B5EF4-FFF2-40B4-BE49-F238E27FC236}">
                      <a16:creationId xmlns:a16="http://schemas.microsoft.com/office/drawing/2014/main" id="{620CBF07-7FA8-4C37-AB7D-19E564D6C3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47626" y="5504550"/>
                  <a:ext cx="114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3" name="筆跡 82">
                  <a:extLst>
                    <a:ext uri="{FF2B5EF4-FFF2-40B4-BE49-F238E27FC236}">
                      <a16:creationId xmlns:a16="http://schemas.microsoft.com/office/drawing/2014/main" id="{85BA4719-3DDA-4939-9540-39CB443A2675}"/>
                    </a:ext>
                  </a:extLst>
                </p14:cNvPr>
                <p14:cNvContentPartPr/>
                <p14:nvPr/>
              </p14:nvContentPartPr>
              <p14:xfrm>
                <a:off x="4528706" y="5617230"/>
                <a:ext cx="9000" cy="25920"/>
              </p14:xfrm>
            </p:contentPart>
          </mc:Choice>
          <mc:Fallback xmlns="">
            <p:pic>
              <p:nvPicPr>
                <p:cNvPr id="83" name="筆跡 82">
                  <a:extLst>
                    <a:ext uri="{FF2B5EF4-FFF2-40B4-BE49-F238E27FC236}">
                      <a16:creationId xmlns:a16="http://schemas.microsoft.com/office/drawing/2014/main" id="{85BA4719-3DDA-4939-9540-39CB443A26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19706" y="5608230"/>
                  <a:ext cx="26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D682AA9E-FEB7-4B3A-B34A-6D495FAC2854}"/>
                    </a:ext>
                  </a:extLst>
                </p14:cNvPr>
                <p14:cNvContentPartPr/>
                <p14:nvPr/>
              </p14:nvContentPartPr>
              <p14:xfrm>
                <a:off x="4601066" y="5406270"/>
                <a:ext cx="82440" cy="92160"/>
              </p14:xfrm>
            </p:contentPart>
          </mc:Choice>
          <mc:Fallback xmlns=""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D682AA9E-FEB7-4B3A-B34A-6D495FAC28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92066" y="5397270"/>
                  <a:ext cx="100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6" name="筆跡 85">
                  <a:extLst>
                    <a:ext uri="{FF2B5EF4-FFF2-40B4-BE49-F238E27FC236}">
                      <a16:creationId xmlns:a16="http://schemas.microsoft.com/office/drawing/2014/main" id="{F7BC03FE-EF8A-4026-8144-BCA93D0D71CC}"/>
                    </a:ext>
                  </a:extLst>
                </p14:cNvPr>
                <p14:cNvContentPartPr/>
                <p14:nvPr/>
              </p14:nvContentPartPr>
              <p14:xfrm>
                <a:off x="4755506" y="5406990"/>
                <a:ext cx="91080" cy="100080"/>
              </p14:xfrm>
            </p:contentPart>
          </mc:Choice>
          <mc:Fallback xmlns="">
            <p:pic>
              <p:nvPicPr>
                <p:cNvPr id="86" name="筆跡 85">
                  <a:extLst>
                    <a:ext uri="{FF2B5EF4-FFF2-40B4-BE49-F238E27FC236}">
                      <a16:creationId xmlns:a16="http://schemas.microsoft.com/office/drawing/2014/main" id="{F7BC03FE-EF8A-4026-8144-BCA93D0D71C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46506" y="5398350"/>
                  <a:ext cx="108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92558D23-1E59-4291-B02A-32A8FBA6D730}"/>
                    </a:ext>
                  </a:extLst>
                </p14:cNvPr>
                <p14:cNvContentPartPr/>
                <p14:nvPr/>
              </p14:nvContentPartPr>
              <p14:xfrm>
                <a:off x="4979066" y="5564310"/>
                <a:ext cx="110520" cy="1584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92558D23-1E59-4291-B02A-32A8FBA6D7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70066" y="5555310"/>
                  <a:ext cx="128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9" name="筆跡 88">
                  <a:extLst>
                    <a:ext uri="{FF2B5EF4-FFF2-40B4-BE49-F238E27FC236}">
                      <a16:creationId xmlns:a16="http://schemas.microsoft.com/office/drawing/2014/main" id="{F1558805-363F-46D2-8A76-631EDC78593C}"/>
                    </a:ext>
                  </a:extLst>
                </p14:cNvPr>
                <p14:cNvContentPartPr/>
                <p14:nvPr/>
              </p14:nvContentPartPr>
              <p14:xfrm>
                <a:off x="5052506" y="5508870"/>
                <a:ext cx="20520" cy="116280"/>
              </p14:xfrm>
            </p:contentPart>
          </mc:Choice>
          <mc:Fallback xmlns="">
            <p:pic>
              <p:nvPicPr>
                <p:cNvPr id="89" name="筆跡 88">
                  <a:extLst>
                    <a:ext uri="{FF2B5EF4-FFF2-40B4-BE49-F238E27FC236}">
                      <a16:creationId xmlns:a16="http://schemas.microsoft.com/office/drawing/2014/main" id="{F1558805-363F-46D2-8A76-631EDC785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43506" y="5499870"/>
                  <a:ext cx="38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A43238CD-59C7-4D93-9EB8-186D7BA3A069}"/>
                    </a:ext>
                  </a:extLst>
                </p14:cNvPr>
                <p14:cNvContentPartPr/>
                <p14:nvPr/>
              </p14:nvContentPartPr>
              <p14:xfrm>
                <a:off x="5474426" y="5398710"/>
                <a:ext cx="33120" cy="6660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A43238CD-59C7-4D93-9EB8-186D7BA3A0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65426" y="5389710"/>
                  <a:ext cx="50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711635EA-9E23-4980-A290-F10750E4EBAA}"/>
                    </a:ext>
                  </a:extLst>
                </p14:cNvPr>
                <p14:cNvContentPartPr/>
                <p14:nvPr/>
              </p14:nvContentPartPr>
              <p14:xfrm>
                <a:off x="5462546" y="5392230"/>
                <a:ext cx="68400" cy="6480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711635EA-9E23-4980-A290-F10750E4EB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53906" y="5383590"/>
                  <a:ext cx="86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4" name="筆跡 93">
                  <a:extLst>
                    <a:ext uri="{FF2B5EF4-FFF2-40B4-BE49-F238E27FC236}">
                      <a16:creationId xmlns:a16="http://schemas.microsoft.com/office/drawing/2014/main" id="{E1935391-1D19-4CB3-836F-0445AF2A2082}"/>
                    </a:ext>
                  </a:extLst>
                </p14:cNvPr>
                <p14:cNvContentPartPr/>
                <p14:nvPr/>
              </p14:nvContentPartPr>
              <p14:xfrm>
                <a:off x="5436266" y="5433630"/>
                <a:ext cx="105120" cy="14040"/>
              </p14:xfrm>
            </p:contentPart>
          </mc:Choice>
          <mc:Fallback xmlns="">
            <p:pic>
              <p:nvPicPr>
                <p:cNvPr id="94" name="筆跡 93">
                  <a:extLst>
                    <a:ext uri="{FF2B5EF4-FFF2-40B4-BE49-F238E27FC236}">
                      <a16:creationId xmlns:a16="http://schemas.microsoft.com/office/drawing/2014/main" id="{E1935391-1D19-4CB3-836F-0445AF2A208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7266" y="5424990"/>
                  <a:ext cx="122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6220D356-BFCD-4884-9EEC-F547ACFCC024}"/>
                    </a:ext>
                  </a:extLst>
                </p14:cNvPr>
                <p14:cNvContentPartPr/>
                <p14:nvPr/>
              </p14:nvContentPartPr>
              <p14:xfrm>
                <a:off x="5632466" y="5474310"/>
                <a:ext cx="79200" cy="16308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6220D356-BFCD-4884-9EEC-F547ACFCC0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23826" y="5465310"/>
                  <a:ext cx="96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6" name="筆跡 95">
                  <a:extLst>
                    <a:ext uri="{FF2B5EF4-FFF2-40B4-BE49-F238E27FC236}">
                      <a16:creationId xmlns:a16="http://schemas.microsoft.com/office/drawing/2014/main" id="{713ABD58-41C0-45D2-B53E-DB731ACB0042}"/>
                    </a:ext>
                  </a:extLst>
                </p14:cNvPr>
                <p14:cNvContentPartPr/>
                <p14:nvPr/>
              </p14:nvContentPartPr>
              <p14:xfrm>
                <a:off x="5607626" y="5482590"/>
                <a:ext cx="106560" cy="140040"/>
              </p14:xfrm>
            </p:contentPart>
          </mc:Choice>
          <mc:Fallback xmlns="">
            <p:pic>
              <p:nvPicPr>
                <p:cNvPr id="96" name="筆跡 95">
                  <a:extLst>
                    <a:ext uri="{FF2B5EF4-FFF2-40B4-BE49-F238E27FC236}">
                      <a16:creationId xmlns:a16="http://schemas.microsoft.com/office/drawing/2014/main" id="{713ABD58-41C0-45D2-B53E-DB731ACB004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98986" y="5473950"/>
                  <a:ext cx="124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2" name="筆跡 101">
                  <a:extLst>
                    <a:ext uri="{FF2B5EF4-FFF2-40B4-BE49-F238E27FC236}">
                      <a16:creationId xmlns:a16="http://schemas.microsoft.com/office/drawing/2014/main" id="{E4D6D480-B162-49B7-8A17-C102755AFC59}"/>
                    </a:ext>
                  </a:extLst>
                </p14:cNvPr>
                <p14:cNvContentPartPr/>
                <p14:nvPr/>
              </p14:nvContentPartPr>
              <p14:xfrm>
                <a:off x="5195426" y="5427150"/>
                <a:ext cx="117000" cy="200880"/>
              </p14:xfrm>
            </p:contentPart>
          </mc:Choice>
          <mc:Fallback xmlns="">
            <p:pic>
              <p:nvPicPr>
                <p:cNvPr id="102" name="筆跡 101">
                  <a:extLst>
                    <a:ext uri="{FF2B5EF4-FFF2-40B4-BE49-F238E27FC236}">
                      <a16:creationId xmlns:a16="http://schemas.microsoft.com/office/drawing/2014/main" id="{E4D6D480-B162-49B7-8A17-C102755AFC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86426" y="5418510"/>
                  <a:ext cx="134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32295055-B8C7-4D21-8E0C-1B5F6B6DBF2D}"/>
                    </a:ext>
                  </a:extLst>
                </p14:cNvPr>
                <p14:cNvContentPartPr/>
                <p14:nvPr/>
              </p14:nvContentPartPr>
              <p14:xfrm>
                <a:off x="5237546" y="5425350"/>
                <a:ext cx="111240" cy="1332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32295055-B8C7-4D21-8E0C-1B5F6B6DBF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28546" y="5416710"/>
                  <a:ext cx="1288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86FDF3AD-B30B-42C0-AF49-2FE92101E873}"/>
              </a:ext>
            </a:extLst>
          </p:cNvPr>
          <p:cNvGrpSpPr/>
          <p:nvPr/>
        </p:nvGrpSpPr>
        <p:grpSpPr>
          <a:xfrm>
            <a:off x="2703146" y="5516430"/>
            <a:ext cx="515160" cy="308160"/>
            <a:chOff x="2703146" y="5516430"/>
            <a:chExt cx="51516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筆跡 65">
                  <a:extLst>
                    <a:ext uri="{FF2B5EF4-FFF2-40B4-BE49-F238E27FC236}">
                      <a16:creationId xmlns:a16="http://schemas.microsoft.com/office/drawing/2014/main" id="{EAEF14DD-881A-434A-855B-3B920CDF2CA7}"/>
                    </a:ext>
                  </a:extLst>
                </p14:cNvPr>
                <p14:cNvContentPartPr/>
                <p14:nvPr/>
              </p14:nvContentPartPr>
              <p14:xfrm>
                <a:off x="2762546" y="5545230"/>
                <a:ext cx="74520" cy="89640"/>
              </p14:xfrm>
            </p:contentPart>
          </mc:Choice>
          <mc:Fallback xmlns="">
            <p:pic>
              <p:nvPicPr>
                <p:cNvPr id="66" name="筆跡 65">
                  <a:extLst>
                    <a:ext uri="{FF2B5EF4-FFF2-40B4-BE49-F238E27FC236}">
                      <a16:creationId xmlns:a16="http://schemas.microsoft.com/office/drawing/2014/main" id="{EAEF14DD-881A-434A-855B-3B920CDF2C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53906" y="5536590"/>
                  <a:ext cx="92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4D93CF53-9CDE-428F-98B4-BBE304C93012}"/>
                    </a:ext>
                  </a:extLst>
                </p14:cNvPr>
                <p14:cNvContentPartPr/>
                <p14:nvPr/>
              </p14:nvContentPartPr>
              <p14:xfrm>
                <a:off x="2703146" y="5556030"/>
                <a:ext cx="140040" cy="268560"/>
              </p14:xfrm>
            </p:contentPart>
          </mc:Choice>
          <mc:Fallback xmlns=""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4D93CF53-9CDE-428F-98B4-BBE304C930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94506" y="5547030"/>
                  <a:ext cx="157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8487C7E6-37CD-44B9-9592-B73F121E634E}"/>
                    </a:ext>
                  </a:extLst>
                </p14:cNvPr>
                <p14:cNvContentPartPr/>
                <p14:nvPr/>
              </p14:nvContentPartPr>
              <p14:xfrm>
                <a:off x="2931026" y="5536590"/>
                <a:ext cx="65880" cy="9864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8487C7E6-37CD-44B9-9592-B73F121E634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22026" y="5527590"/>
                  <a:ext cx="83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FC8784B9-E41F-46AC-9823-85B1758E0245}"/>
                    </a:ext>
                  </a:extLst>
                </p14:cNvPr>
                <p14:cNvContentPartPr/>
                <p14:nvPr/>
              </p14:nvContentPartPr>
              <p14:xfrm>
                <a:off x="3048386" y="5559630"/>
                <a:ext cx="3960" cy="6624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FC8784B9-E41F-46AC-9823-85B1758E02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39746" y="5550990"/>
                  <a:ext cx="21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657CD858-811F-4568-9F22-B8A4025D93FE}"/>
                    </a:ext>
                  </a:extLst>
                </p14:cNvPr>
                <p14:cNvContentPartPr/>
                <p14:nvPr/>
              </p14:nvContentPartPr>
              <p14:xfrm>
                <a:off x="3174026" y="5516430"/>
                <a:ext cx="44280" cy="113400"/>
              </p14:xfrm>
            </p:contentPart>
          </mc:Choice>
          <mc:Fallback xmlns=""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657CD858-811F-4568-9F22-B8A4025D93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65026" y="5507790"/>
                  <a:ext cx="61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5" name="筆跡 104">
                  <a:extLst>
                    <a:ext uri="{FF2B5EF4-FFF2-40B4-BE49-F238E27FC236}">
                      <a16:creationId xmlns:a16="http://schemas.microsoft.com/office/drawing/2014/main" id="{BAC2903C-FB54-47D8-8445-6B1D39EC032F}"/>
                    </a:ext>
                  </a:extLst>
                </p14:cNvPr>
                <p14:cNvContentPartPr/>
                <p14:nvPr/>
              </p14:nvContentPartPr>
              <p14:xfrm>
                <a:off x="3019226" y="5615070"/>
                <a:ext cx="87480" cy="63360"/>
              </p14:xfrm>
            </p:contentPart>
          </mc:Choice>
          <mc:Fallback xmlns="">
            <p:pic>
              <p:nvPicPr>
                <p:cNvPr id="105" name="筆跡 104">
                  <a:extLst>
                    <a:ext uri="{FF2B5EF4-FFF2-40B4-BE49-F238E27FC236}">
                      <a16:creationId xmlns:a16="http://schemas.microsoft.com/office/drawing/2014/main" id="{BAC2903C-FB54-47D8-8445-6B1D39EC03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10226" y="5606430"/>
                  <a:ext cx="105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6" name="筆跡 105">
                  <a:extLst>
                    <a:ext uri="{FF2B5EF4-FFF2-40B4-BE49-F238E27FC236}">
                      <a16:creationId xmlns:a16="http://schemas.microsoft.com/office/drawing/2014/main" id="{D8651E58-091A-4284-8555-8BB7F1A570B0}"/>
                    </a:ext>
                  </a:extLst>
                </p14:cNvPr>
                <p14:cNvContentPartPr/>
                <p14:nvPr/>
              </p14:nvContentPartPr>
              <p14:xfrm>
                <a:off x="3067826" y="5532990"/>
                <a:ext cx="43200" cy="4320"/>
              </p14:xfrm>
            </p:contentPart>
          </mc:Choice>
          <mc:Fallback xmlns="">
            <p:pic>
              <p:nvPicPr>
                <p:cNvPr id="106" name="筆跡 105">
                  <a:extLst>
                    <a:ext uri="{FF2B5EF4-FFF2-40B4-BE49-F238E27FC236}">
                      <a16:creationId xmlns:a16="http://schemas.microsoft.com/office/drawing/2014/main" id="{D8651E58-091A-4284-8555-8BB7F1A570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59186" y="5524350"/>
                  <a:ext cx="60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7" name="筆跡 106">
                  <a:extLst>
                    <a:ext uri="{FF2B5EF4-FFF2-40B4-BE49-F238E27FC236}">
                      <a16:creationId xmlns:a16="http://schemas.microsoft.com/office/drawing/2014/main" id="{C2A9B0A5-4273-4C57-982A-40C26CB952F8}"/>
                    </a:ext>
                  </a:extLst>
                </p14:cNvPr>
                <p14:cNvContentPartPr/>
                <p14:nvPr/>
              </p14:nvContentPartPr>
              <p14:xfrm>
                <a:off x="3043706" y="5532270"/>
                <a:ext cx="10080" cy="16920"/>
              </p14:xfrm>
            </p:contentPart>
          </mc:Choice>
          <mc:Fallback xmlns="">
            <p:pic>
              <p:nvPicPr>
                <p:cNvPr id="107" name="筆跡 106">
                  <a:extLst>
                    <a:ext uri="{FF2B5EF4-FFF2-40B4-BE49-F238E27FC236}">
                      <a16:creationId xmlns:a16="http://schemas.microsoft.com/office/drawing/2014/main" id="{C2A9B0A5-4273-4C57-982A-40C26CB952F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34706" y="5523270"/>
                  <a:ext cx="27720" cy="3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36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122A89-8E13-44BA-AF6F-2AE0AB2D95BD}"/>
              </a:ext>
            </a:extLst>
          </p:cNvPr>
          <p:cNvSpPr txBox="1"/>
          <p:nvPr/>
        </p:nvSpPr>
        <p:spPr>
          <a:xfrm>
            <a:off x="1999694" y="2048068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>
                <a:solidFill>
                  <a:srgbClr val="0076A8"/>
                </a:solidFill>
                <a:effectLst/>
                <a:latin typeface="Menlo"/>
              </a:rPr>
              <a:t>x = </a:t>
            </a:r>
            <a:r>
              <a:rPr lang="en-US" altLang="zh-TW" b="0" i="0" u="none" strike="noStrike" dirty="0" err="1">
                <a:solidFill>
                  <a:srgbClr val="0076A8"/>
                </a:solidFill>
                <a:effectLst/>
                <a:latin typeface="Menlo"/>
              </a:rPr>
              <a:t>fzero</a:t>
            </a:r>
            <a:r>
              <a:rPr lang="en-US" altLang="zh-TW" b="0" i="0" u="none" strike="noStrike" dirty="0">
                <a:solidFill>
                  <a:srgbClr val="0076A8"/>
                </a:solidFill>
                <a:effectLst/>
                <a:latin typeface="Menlo"/>
              </a:rPr>
              <a:t>(fun,x0)</a:t>
            </a:r>
          </a:p>
          <a:p>
            <a:endParaRPr lang="en-US" altLang="zh-TW" dirty="0">
              <a:solidFill>
                <a:srgbClr val="0076A8"/>
              </a:solidFill>
              <a:latin typeface="Menlo"/>
            </a:endParaRPr>
          </a:p>
          <a:p>
            <a:endParaRPr lang="en-US" altLang="zh-TW" b="0" i="0" u="none" strike="noStrike" dirty="0">
              <a:solidFill>
                <a:srgbClr val="0076A8"/>
              </a:solidFill>
              <a:effectLst/>
              <a:latin typeface="Menlo"/>
            </a:endParaRPr>
          </a:p>
          <a:p>
            <a:endParaRPr lang="en-US" altLang="zh-TW" dirty="0">
              <a:solidFill>
                <a:srgbClr val="0076A8"/>
              </a:solidFill>
              <a:latin typeface="Menlo"/>
            </a:endParaRP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98D09E-7367-4139-9C03-4001AE1668A6}"/>
              </a:ext>
            </a:extLst>
          </p:cNvPr>
          <p:cNvSpPr txBox="1"/>
          <p:nvPr/>
        </p:nvSpPr>
        <p:spPr>
          <a:xfrm>
            <a:off x="1999694" y="140173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dirty="0" err="1">
                <a:solidFill>
                  <a:srgbClr val="C05708"/>
                </a:solidFill>
                <a:effectLst/>
                <a:latin typeface="Roboto" panose="020B0604020202020204" pitchFamily="2" charset="0"/>
              </a:rPr>
              <a:t>fzero</a:t>
            </a:r>
            <a:endParaRPr lang="en-US" altLang="zh-TW" b="0" dirty="0">
              <a:solidFill>
                <a:srgbClr val="C05708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altLang="zh-TW" b="0" i="0" dirty="0">
                <a:solidFill>
                  <a:srgbClr val="6A6A6A"/>
                </a:solidFill>
                <a:effectLst/>
                <a:latin typeface="Roboto" panose="020B0604020202020204" pitchFamily="2" charset="0"/>
              </a:rPr>
              <a:t>Root of nonlinear function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3CE3EE4-C246-42F6-A7C4-AC846B7E0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4" y="2786732"/>
            <a:ext cx="36423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tries to find a point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x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where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fun(x) = 0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1B29050-190E-4DBD-940F-EBA05595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425" y="989053"/>
            <a:ext cx="4654395" cy="349079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ACC15B-739E-4E1C-A41C-D58D06D173BE}"/>
              </a:ext>
            </a:extLst>
          </p:cNvPr>
          <p:cNvSpPr txBox="1"/>
          <p:nvPr/>
        </p:nvSpPr>
        <p:spPr>
          <a:xfrm>
            <a:off x="1999694" y="3429000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clear;close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;clc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t= -pi :0.01:pi;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g=sin(t);</a:t>
            </a: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x0 =[-pi pi];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fun = @sin;</a:t>
            </a:r>
          </a:p>
          <a:p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fzero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(fun,x0);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t,g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F628F25-AC28-41AD-A7F5-5D9F2884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57" y="4541577"/>
            <a:ext cx="2753109" cy="1257475"/>
          </a:xfrm>
          <a:prstGeom prst="rect">
            <a:avLst/>
          </a:prstGeom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ED786172-F931-4F06-8B60-21E8B3756F9E}"/>
              </a:ext>
            </a:extLst>
          </p:cNvPr>
          <p:cNvGrpSpPr/>
          <p:nvPr/>
        </p:nvGrpSpPr>
        <p:grpSpPr>
          <a:xfrm>
            <a:off x="4463546" y="4877070"/>
            <a:ext cx="850680" cy="219960"/>
            <a:chOff x="4463546" y="4877070"/>
            <a:chExt cx="85068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6854098E-8E82-4A3D-910F-456580DB2279}"/>
                    </a:ext>
                  </a:extLst>
                </p14:cNvPr>
                <p14:cNvContentPartPr/>
                <p14:nvPr/>
              </p14:nvContentPartPr>
              <p14:xfrm>
                <a:off x="4463546" y="4968870"/>
                <a:ext cx="223920" cy="12816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6854098E-8E82-4A3D-910F-456580DB22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54546" y="4959870"/>
                  <a:ext cx="241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572D453A-8FF8-4F11-B746-8653438F1B4D}"/>
                    </a:ext>
                  </a:extLst>
                </p14:cNvPr>
                <p14:cNvContentPartPr/>
                <p14:nvPr/>
              </p14:nvContentPartPr>
              <p14:xfrm>
                <a:off x="4663346" y="4918470"/>
                <a:ext cx="83880" cy="8496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572D453A-8FF8-4F11-B746-8653438F1B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4346" y="4909830"/>
                  <a:ext cx="101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B54672F7-90D4-43BE-A0BA-09E9B56C3695}"/>
                    </a:ext>
                  </a:extLst>
                </p14:cNvPr>
                <p14:cNvContentPartPr/>
                <p14:nvPr/>
              </p14:nvContentPartPr>
              <p14:xfrm>
                <a:off x="4824266" y="4878510"/>
                <a:ext cx="105480" cy="13896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B54672F7-90D4-43BE-A0BA-09E9B56C3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5626" y="4869870"/>
                  <a:ext cx="123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622E4B9D-AECB-4AD5-BD8C-1692D856C4F9}"/>
                    </a:ext>
                  </a:extLst>
                </p14:cNvPr>
                <p14:cNvContentPartPr/>
                <p14:nvPr/>
              </p14:nvContentPartPr>
              <p14:xfrm>
                <a:off x="4890866" y="4899030"/>
                <a:ext cx="88920" cy="8712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622E4B9D-AECB-4AD5-BD8C-1692D856C4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81866" y="4890390"/>
                  <a:ext cx="106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47C0B5EE-697F-4D61-B04E-314BE77AEDEC}"/>
                    </a:ext>
                  </a:extLst>
                </p14:cNvPr>
                <p14:cNvContentPartPr/>
                <p14:nvPr/>
              </p14:nvContentPartPr>
              <p14:xfrm>
                <a:off x="4968986" y="4891830"/>
                <a:ext cx="16200" cy="8604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47C0B5EE-697F-4D61-B04E-314BE77AED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0346" y="4883190"/>
                  <a:ext cx="33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99A5CF1B-B08A-4B15-8302-2EE59B3587E1}"/>
                    </a:ext>
                  </a:extLst>
                </p14:cNvPr>
                <p14:cNvContentPartPr/>
                <p14:nvPr/>
              </p14:nvContentPartPr>
              <p14:xfrm>
                <a:off x="5001746" y="4888590"/>
                <a:ext cx="64080" cy="8964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99A5CF1B-B08A-4B15-8302-2EE59B3587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93106" y="4879950"/>
                  <a:ext cx="81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5281916F-78E1-422E-BA71-974ECCA86910}"/>
                    </a:ext>
                  </a:extLst>
                </p14:cNvPr>
                <p14:cNvContentPartPr/>
                <p14:nvPr/>
              </p14:nvContentPartPr>
              <p14:xfrm>
                <a:off x="5042066" y="4884990"/>
                <a:ext cx="129600" cy="19800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5281916F-78E1-422E-BA71-974ECCA869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33426" y="4876350"/>
                  <a:ext cx="147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45C8D6B6-43FD-4CFF-8E86-662F042C6014}"/>
                    </a:ext>
                  </a:extLst>
                </p14:cNvPr>
                <p14:cNvContentPartPr/>
                <p14:nvPr/>
              </p14:nvContentPartPr>
              <p14:xfrm>
                <a:off x="5172386" y="4877070"/>
                <a:ext cx="141840" cy="11052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45C8D6B6-43FD-4CFF-8E86-662F042C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3386" y="4868430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2F1FF00B-ED5A-42DC-A896-F5EAFC4C6068}"/>
                  </a:ext>
                </a:extLst>
              </p14:cNvPr>
              <p14:cNvContentPartPr/>
              <p14:nvPr/>
            </p14:nvContentPartPr>
            <p14:xfrm>
              <a:off x="5157266" y="5419950"/>
              <a:ext cx="14040" cy="216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2F1FF00B-ED5A-42DC-A896-F5EAFC4C60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8266" y="5411310"/>
                <a:ext cx="3168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群組 60">
            <a:extLst>
              <a:ext uri="{FF2B5EF4-FFF2-40B4-BE49-F238E27FC236}">
                <a16:creationId xmlns:a16="http://schemas.microsoft.com/office/drawing/2014/main" id="{4AF7C1D1-CC88-457B-91D9-41D693ACB536}"/>
              </a:ext>
            </a:extLst>
          </p:cNvPr>
          <p:cNvGrpSpPr/>
          <p:nvPr/>
        </p:nvGrpSpPr>
        <p:grpSpPr>
          <a:xfrm>
            <a:off x="4945586" y="5210070"/>
            <a:ext cx="1194480" cy="448920"/>
            <a:chOff x="4945586" y="5210070"/>
            <a:chExt cx="119448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D453699D-0036-4D57-B227-1F06067EA3E6}"/>
                    </a:ext>
                  </a:extLst>
                </p14:cNvPr>
                <p14:cNvContentPartPr/>
                <p14:nvPr/>
              </p14:nvContentPartPr>
              <p14:xfrm>
                <a:off x="4945586" y="5223030"/>
                <a:ext cx="69480" cy="7704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D453699D-0036-4D57-B227-1F06067EA3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36946" y="5214390"/>
                  <a:ext cx="87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D4413495-9483-41AE-9C12-FFE063A85F97}"/>
                    </a:ext>
                  </a:extLst>
                </p14:cNvPr>
                <p14:cNvContentPartPr/>
                <p14:nvPr/>
              </p14:nvContentPartPr>
              <p14:xfrm>
                <a:off x="5030906" y="5210070"/>
                <a:ext cx="57240" cy="9504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D4413495-9483-41AE-9C12-FFE063A85F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22266" y="5201070"/>
                  <a:ext cx="74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9AF220EF-79D3-4A89-B8AF-7E67AA06A65F}"/>
                    </a:ext>
                  </a:extLst>
                </p14:cNvPr>
                <p14:cNvContentPartPr/>
                <p14:nvPr/>
              </p14:nvContentPartPr>
              <p14:xfrm>
                <a:off x="5003906" y="5500230"/>
                <a:ext cx="15120" cy="11304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9AF220EF-79D3-4A89-B8AF-7E67AA06A6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95266" y="5491230"/>
                  <a:ext cx="32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FF850266-B80E-4718-8F91-E3E00A32FC8D}"/>
                    </a:ext>
                  </a:extLst>
                </p14:cNvPr>
                <p14:cNvContentPartPr/>
                <p14:nvPr/>
              </p14:nvContentPartPr>
              <p14:xfrm>
                <a:off x="5007866" y="5457750"/>
                <a:ext cx="360" cy="36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FF850266-B80E-4718-8F91-E3E00A32FC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98866" y="54491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00CBFC28-FE1A-4EFB-B55F-75EF33926302}"/>
                    </a:ext>
                  </a:extLst>
                </p14:cNvPr>
                <p14:cNvContentPartPr/>
                <p14:nvPr/>
              </p14:nvContentPartPr>
              <p14:xfrm>
                <a:off x="5003906" y="5451990"/>
                <a:ext cx="22320" cy="1188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00CBFC28-FE1A-4EFB-B55F-75EF339263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94906" y="5443350"/>
                  <a:ext cx="39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F6B23303-4329-4450-9D6F-BD3D89FB2D5E}"/>
                    </a:ext>
                  </a:extLst>
                </p14:cNvPr>
                <p14:cNvContentPartPr/>
                <p14:nvPr/>
              </p14:nvContentPartPr>
              <p14:xfrm>
                <a:off x="5059706" y="5500230"/>
                <a:ext cx="70200" cy="8820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F6B23303-4329-4450-9D6F-BD3D89FB2D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50706" y="5491230"/>
                  <a:ext cx="87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91E920BF-1CD6-492E-A85E-C7801D43A27F}"/>
                    </a:ext>
                  </a:extLst>
                </p14:cNvPr>
                <p14:cNvContentPartPr/>
                <p14:nvPr/>
              </p14:nvContentPartPr>
              <p14:xfrm>
                <a:off x="5178146" y="5499870"/>
                <a:ext cx="9000" cy="10980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91E920BF-1CD6-492E-A85E-C7801D43A2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9506" y="5491230"/>
                  <a:ext cx="26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8C43A0C2-6946-4E18-B631-309A66B25293}"/>
                    </a:ext>
                  </a:extLst>
                </p14:cNvPr>
                <p14:cNvContentPartPr/>
                <p14:nvPr/>
              </p14:nvContentPartPr>
              <p14:xfrm>
                <a:off x="5220266" y="5458830"/>
                <a:ext cx="94320" cy="2556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8C43A0C2-6946-4E18-B631-309A66B252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11626" y="5450190"/>
                  <a:ext cx="111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3DEC2248-C36D-4F6D-B4E6-90EA5B312834}"/>
                    </a:ext>
                  </a:extLst>
                </p14:cNvPr>
                <p14:cNvContentPartPr/>
                <p14:nvPr/>
              </p14:nvContentPartPr>
              <p14:xfrm>
                <a:off x="5254466" y="5386470"/>
                <a:ext cx="89640" cy="212400"/>
              </p14:xfrm>
            </p:contentPart>
          </mc:Choice>
          <mc:Fallback xmlns=""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3DEC2248-C36D-4F6D-B4E6-90EA5B3128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45466" y="5377830"/>
                  <a:ext cx="107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3BA24F8A-FAAA-42EC-B8B1-E837F846A528}"/>
                    </a:ext>
                  </a:extLst>
                </p14:cNvPr>
                <p14:cNvContentPartPr/>
                <p14:nvPr/>
              </p14:nvContentPartPr>
              <p14:xfrm>
                <a:off x="5365706" y="5471430"/>
                <a:ext cx="20880" cy="10836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3BA24F8A-FAAA-42EC-B8B1-E837F846A5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56706" y="5462790"/>
                  <a:ext cx="38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95DA7000-2301-4869-B4AC-F88C39FACF84}"/>
                    </a:ext>
                  </a:extLst>
                </p14:cNvPr>
                <p14:cNvContentPartPr/>
                <p14:nvPr/>
              </p14:nvContentPartPr>
              <p14:xfrm>
                <a:off x="5367506" y="5417790"/>
                <a:ext cx="25920" cy="180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95DA7000-2301-4869-B4AC-F88C39FACF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58866" y="5408790"/>
                  <a:ext cx="43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1C6CA885-E09A-4FA1-A31C-2D059C9CCA80}"/>
                    </a:ext>
                  </a:extLst>
                </p14:cNvPr>
                <p14:cNvContentPartPr/>
                <p14:nvPr/>
              </p14:nvContentPartPr>
              <p14:xfrm>
                <a:off x="5420066" y="5463150"/>
                <a:ext cx="90360" cy="10080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1C6CA885-E09A-4FA1-A31C-2D059C9CCA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11066" y="5454150"/>
                  <a:ext cx="108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C7F00027-CAAB-4F2B-91E1-F833ADEC987E}"/>
                    </a:ext>
                  </a:extLst>
                </p14:cNvPr>
                <p14:cNvContentPartPr/>
                <p14:nvPr/>
              </p14:nvContentPartPr>
              <p14:xfrm>
                <a:off x="5548946" y="5346870"/>
                <a:ext cx="29160" cy="22428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C7F00027-CAAB-4F2B-91E1-F833ADEC98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39946" y="5337870"/>
                  <a:ext cx="46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42862F86-9FAB-4BDB-8CA2-2ADC331F34AB}"/>
                    </a:ext>
                  </a:extLst>
                </p14:cNvPr>
                <p14:cNvContentPartPr/>
                <p14:nvPr/>
              </p14:nvContentPartPr>
              <p14:xfrm>
                <a:off x="5672786" y="5448750"/>
                <a:ext cx="44640" cy="21024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42862F86-9FAB-4BDB-8CA2-2ADC331F34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64146" y="5440110"/>
                  <a:ext cx="62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9498A04E-3F52-492B-AB49-843D7B2839B8}"/>
                    </a:ext>
                  </a:extLst>
                </p14:cNvPr>
                <p14:cNvContentPartPr/>
                <p14:nvPr/>
              </p14:nvContentPartPr>
              <p14:xfrm>
                <a:off x="5704466" y="5454150"/>
                <a:ext cx="66600" cy="10584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9498A04E-3F52-492B-AB49-843D7B2839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95826" y="5445510"/>
                  <a:ext cx="84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4FB37189-F01E-44A1-957B-CD6411CA3181}"/>
                    </a:ext>
                  </a:extLst>
                </p14:cNvPr>
                <p14:cNvContentPartPr/>
                <p14:nvPr/>
              </p14:nvContentPartPr>
              <p14:xfrm>
                <a:off x="5796986" y="5480070"/>
                <a:ext cx="48960" cy="7632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4FB37189-F01E-44A1-957B-CD6411CA31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87986" y="5471070"/>
                  <a:ext cx="66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536EF071-727D-4970-8D38-81415F4BEE65}"/>
                    </a:ext>
                  </a:extLst>
                </p14:cNvPr>
                <p14:cNvContentPartPr/>
                <p14:nvPr/>
              </p14:nvContentPartPr>
              <p14:xfrm>
                <a:off x="5878706" y="5467110"/>
                <a:ext cx="18000" cy="7524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536EF071-727D-4970-8D38-81415F4BEE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70066" y="5458470"/>
                  <a:ext cx="35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7FA6A295-2430-450E-BD92-43F0FD1C3B84}"/>
                    </a:ext>
                  </a:extLst>
                </p14:cNvPr>
                <p14:cNvContentPartPr/>
                <p14:nvPr/>
              </p14:nvContentPartPr>
              <p14:xfrm>
                <a:off x="5884466" y="5429670"/>
                <a:ext cx="14400" cy="1044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7FA6A295-2430-450E-BD92-43F0FD1C3B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75826" y="5421030"/>
                  <a:ext cx="32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AA1F143C-0A99-49D2-85B2-1AF75EE7DBD8}"/>
                    </a:ext>
                  </a:extLst>
                </p14:cNvPr>
                <p14:cNvContentPartPr/>
                <p14:nvPr/>
              </p14:nvContentPartPr>
              <p14:xfrm>
                <a:off x="5926226" y="5451630"/>
                <a:ext cx="65880" cy="9828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AA1F143C-0A99-49D2-85B2-1AF75EE7DB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17586" y="5442630"/>
                  <a:ext cx="83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CB443369-D6C1-47F8-9EC9-1747E36072AC}"/>
                    </a:ext>
                  </a:extLst>
                </p14:cNvPr>
                <p14:cNvContentPartPr/>
                <p14:nvPr/>
              </p14:nvContentPartPr>
              <p14:xfrm>
                <a:off x="6012986" y="5422470"/>
                <a:ext cx="93240" cy="2052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CB443369-D6C1-47F8-9EC9-1747E36072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3986" y="5413830"/>
                  <a:ext cx="110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E81F7FF2-2631-438E-B4F8-DC0BBC837B41}"/>
                    </a:ext>
                  </a:extLst>
                </p14:cNvPr>
                <p14:cNvContentPartPr/>
                <p14:nvPr/>
              </p14:nvContentPartPr>
              <p14:xfrm>
                <a:off x="6057626" y="5337870"/>
                <a:ext cx="82440" cy="20016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E81F7FF2-2631-438E-B4F8-DC0BBC837B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48626" y="5329230"/>
                  <a:ext cx="100080" cy="21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504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8CF4CDC-F66A-40D7-8C1A-926B3A9EE0CB}"/>
              </a:ext>
            </a:extLst>
          </p:cNvPr>
          <p:cNvSpPr txBox="1"/>
          <p:nvPr/>
        </p:nvSpPr>
        <p:spPr>
          <a:xfrm>
            <a:off x="1376039" y="772357"/>
            <a:ext cx="2498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building function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9C0376-4F34-4A13-9C27-8879C43E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248" y="169208"/>
            <a:ext cx="3100695" cy="23469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2E88C8-0C05-4536-A368-14A68848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247" y="2616892"/>
            <a:ext cx="3100695" cy="2038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B0BA3-F14C-4680-9AB5-22C5DF8AD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247" y="4756498"/>
            <a:ext cx="3100695" cy="18149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EC6597B-C2EC-4C72-BC07-D0C28E913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57" y="1316978"/>
            <a:ext cx="8737600" cy="47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4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2B1650-3135-4853-A1E8-554D570E9154}"/>
              </a:ext>
            </a:extLst>
          </p:cNvPr>
          <p:cNvSpPr txBox="1"/>
          <p:nvPr/>
        </p:nvSpPr>
        <p:spPr>
          <a:xfrm>
            <a:off x="1031359" y="1424763"/>
            <a:ext cx="5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– global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882626-98C4-4234-B639-F6C2B447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9" y="2170053"/>
            <a:ext cx="4296375" cy="13908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9B78201-335F-4A78-8B71-1B08FED0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74" y="2170053"/>
            <a:ext cx="4572638" cy="13336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A69A29-BE04-42B6-A718-8548E872415E}"/>
              </a:ext>
            </a:extLst>
          </p:cNvPr>
          <p:cNvSpPr/>
          <p:nvPr/>
        </p:nvSpPr>
        <p:spPr>
          <a:xfrm>
            <a:off x="967974" y="2083981"/>
            <a:ext cx="4423144" cy="156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C2ABF32-A74B-4108-8FBC-A326F3F9E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74" y="3789195"/>
            <a:ext cx="1333686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8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61EE-814D-4900-88AD-6F0ECE2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97E0-B569-408E-B97D-44B33D8D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F875F-0B41-428F-BB5D-0ECF80C2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2" y="531230"/>
            <a:ext cx="10771057" cy="61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5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238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 Unicode MS</vt:lpstr>
      <vt:lpstr>Menlo</vt:lpstr>
      <vt:lpstr>新細明體</vt:lpstr>
      <vt:lpstr>新細明體</vt:lpstr>
      <vt:lpstr>Roboto</vt:lpstr>
      <vt:lpstr>맑은 고딕</vt:lpstr>
      <vt:lpstr>Arial</vt:lpstr>
      <vt:lpstr>Calibri</vt:lpstr>
      <vt:lpstr>Calibri Light</vt:lpstr>
      <vt:lpstr>Courier New</vt:lpstr>
      <vt:lpstr>Times New Roman</vt:lpstr>
      <vt:lpstr>Office 佈景主題</vt:lpstr>
      <vt:lpstr>Matlab程式設計_3_9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Matlab程式設計_3_15</dc:title>
  <dc:creator>博旭 劉</dc:creator>
  <cp:lastModifiedBy>金郁善</cp:lastModifiedBy>
  <cp:revision>8</cp:revision>
  <dcterms:created xsi:type="dcterms:W3CDTF">2022-03-15T02:51:49Z</dcterms:created>
  <dcterms:modified xsi:type="dcterms:W3CDTF">2023-03-09T09:37:22Z</dcterms:modified>
</cp:coreProperties>
</file>