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305" r:id="rId5"/>
    <p:sldId id="306" r:id="rId6"/>
    <p:sldId id="265" r:id="rId7"/>
    <p:sldId id="289" r:id="rId8"/>
    <p:sldId id="291" r:id="rId9"/>
    <p:sldId id="292" r:id="rId10"/>
    <p:sldId id="303" r:id="rId11"/>
    <p:sldId id="302" r:id="rId12"/>
    <p:sldId id="307" r:id="rId13"/>
    <p:sldId id="30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_4_20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EBDE-FE9E-47EE-A5FB-4610572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9E51-DE71-41B4-B52C-2D0360C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4D397-36C9-4DA0-89D4-3F000519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" y="3338513"/>
            <a:ext cx="1196686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72B3-C70E-47F3-8339-C36D24D9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94CE-5B77-4083-9B74-E6A7BFA1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5BD4E-9F2C-45F0-9C63-2A010242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770"/>
            <a:ext cx="11602533" cy="34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466-EDA5-461A-8238-57C7FC36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05D7F-E04D-4D5D-BBA5-8801DF9EE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92" y="2071520"/>
            <a:ext cx="11720215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1C29-1CE1-405F-96C2-904EF399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290D-0CED-4BE7-B0A0-E62DE4B1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76D40-90E4-4A2A-88B4-7F2148D6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562"/>
            <a:ext cx="11486908" cy="25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7B5-4F30-4036-86F4-22D4557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CE4E0D-B8E7-414B-A5F2-958C3E8B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6FCDC6-DB93-4A46-A529-D4125ABA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563"/>
            <a:ext cx="1187031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1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C5D24-0F49-41C4-A3FF-7E8D332A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20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9455-DF7E-4376-AAED-A3C7AA9E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45071" cy="84511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D32ED-258D-4308-B0C2-942A2661DEB3}"/>
              </a:ext>
            </a:extLst>
          </p:cNvPr>
          <p:cNvSpPr txBox="1"/>
          <p:nvPr/>
        </p:nvSpPr>
        <p:spPr>
          <a:xfrm flipH="1">
            <a:off x="690730" y="6123542"/>
            <a:ext cx="16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main.m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F5F45-F9C7-414B-8337-D176A642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1" y="1733723"/>
            <a:ext cx="4840494" cy="1419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18509B-BB3C-49A8-9FBA-250514533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06"/>
          <a:stretch/>
        </p:blipFill>
        <p:spPr>
          <a:xfrm>
            <a:off x="5955837" y="152404"/>
            <a:ext cx="5554397" cy="6415505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55F4F79B-151A-47E2-AF6E-412D8890EBE0}"/>
              </a:ext>
            </a:extLst>
          </p:cNvPr>
          <p:cNvSpPr/>
          <p:nvPr/>
        </p:nvSpPr>
        <p:spPr>
          <a:xfrm>
            <a:off x="5782235" y="1927412"/>
            <a:ext cx="5943600" cy="3810000"/>
          </a:xfrm>
          <a:prstGeom prst="frame">
            <a:avLst>
              <a:gd name="adj1" fmla="val 16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E6CC-5CDE-441F-A1EB-E6E8EB4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167E4-D68F-4CEC-A12D-BE9B458F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2" t="8095"/>
          <a:stretch/>
        </p:blipFill>
        <p:spPr>
          <a:xfrm>
            <a:off x="1461247" y="1775547"/>
            <a:ext cx="2680447" cy="1877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18802-2D2B-4DB4-A49B-1E4D49C61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1" b="12963"/>
          <a:stretch/>
        </p:blipFill>
        <p:spPr>
          <a:xfrm>
            <a:off x="6306175" y="1999610"/>
            <a:ext cx="3205379" cy="14293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850686-1724-4B06-B59F-6C0D3AE16994}"/>
              </a:ext>
            </a:extLst>
          </p:cNvPr>
          <p:cNvSpPr/>
          <p:nvPr/>
        </p:nvSpPr>
        <p:spPr>
          <a:xfrm>
            <a:off x="555812" y="4019012"/>
            <a:ext cx="107979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212121"/>
                </a:solidFill>
                <a:latin typeface="Roboto"/>
              </a:rPr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12121"/>
                </a:solidFill>
                <a:latin typeface="Roboto"/>
              </a:rPr>
              <a:t>Appearance</a:t>
            </a:r>
            <a:r>
              <a:rPr lang="en-US" sz="2000" dirty="0">
                <a:solidFill>
                  <a:srgbClr val="212121"/>
                </a:solidFill>
                <a:latin typeface="Roboto"/>
              </a:rPr>
              <a:t>: Vectorized mathematical code appears more like the mathematical expressions found in textbooks, making the code easier to understand.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12121"/>
                </a:solidFill>
                <a:latin typeface="Roboto"/>
              </a:rPr>
              <a:t>Less Error Prone</a:t>
            </a:r>
            <a:r>
              <a:rPr lang="en-US" sz="2000" dirty="0">
                <a:solidFill>
                  <a:srgbClr val="212121"/>
                </a:solidFill>
                <a:latin typeface="Roboto"/>
              </a:rPr>
              <a:t>: Without loops, vectorized code is often shorter. Fewer lines of code mean fewer opportunities to introduce programming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12121"/>
                </a:solidFill>
                <a:latin typeface="Roboto"/>
              </a:rPr>
              <a:t>Performance</a:t>
            </a:r>
            <a:r>
              <a:rPr lang="en-US" sz="2000" dirty="0">
                <a:solidFill>
                  <a:srgbClr val="212121"/>
                </a:solidFill>
                <a:latin typeface="Roboto"/>
              </a:rPr>
              <a:t>: Vectorized code often runs much faster than the corresponding code containing loops.</a:t>
            </a:r>
            <a:endParaRPr lang="en-US" sz="20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B89436-D5AD-4D6F-ABEF-1DEEA9AD0FE0}"/>
              </a:ext>
            </a:extLst>
          </p:cNvPr>
          <p:cNvSpPr/>
          <p:nvPr/>
        </p:nvSpPr>
        <p:spPr>
          <a:xfrm>
            <a:off x="4729378" y="2397242"/>
            <a:ext cx="1034927" cy="692724"/>
          </a:xfrm>
          <a:prstGeom prst="rightArrow">
            <a:avLst>
              <a:gd name="adj1" fmla="val 50000"/>
              <a:gd name="adj2" fmla="val 655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F677-7EFB-41FA-A037-EB78EAE3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roundn</a:t>
            </a:r>
            <a:r>
              <a:rPr lang="en-US" dirty="0"/>
              <a:t>(</a:t>
            </a:r>
            <a:r>
              <a:rPr lang="en-US" dirty="0" err="1"/>
              <a:t>X,n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953DC-428E-4607-8C0C-16F42469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7260"/>
            <a:ext cx="3798515" cy="28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C2FE-4A51-4C7A-955A-4E9253A9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727C-8277-41F2-99E0-EC630597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95CEE-A2A1-4F7B-B8AE-F4AE0FFD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57" y="318235"/>
            <a:ext cx="8632685" cy="62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78A9-E7BC-4F3E-BB97-3813AC66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A895-7E31-4843-BAE1-352EDA29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32E0B-084C-4002-8F56-61A15BF1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" y="1412347"/>
            <a:ext cx="11895252" cy="35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24DE-DA39-4006-9176-9F257A4F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7101-8817-4A34-AA49-47A31397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69BC-0BE7-4C0F-8588-9B4EE995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462"/>
            <a:ext cx="11896102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91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新細明體</vt:lpstr>
      <vt:lpstr>Roboto</vt:lpstr>
      <vt:lpstr>맑은 고딕</vt:lpstr>
      <vt:lpstr>Arial</vt:lpstr>
      <vt:lpstr>Calibri</vt:lpstr>
      <vt:lpstr>Calibri Light</vt:lpstr>
      <vt:lpstr>Office 佈景主題</vt:lpstr>
      <vt:lpstr>Matlab程式設計_4_20 </vt:lpstr>
      <vt:lpstr>For loop</vt:lpstr>
      <vt:lpstr>While loop</vt:lpstr>
      <vt:lpstr>Vectorization </vt:lpstr>
      <vt:lpstr>roundn(X,n)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48</cp:revision>
  <dcterms:created xsi:type="dcterms:W3CDTF">2022-03-29T02:40:46Z</dcterms:created>
  <dcterms:modified xsi:type="dcterms:W3CDTF">2023-04-20T09:49:15Z</dcterms:modified>
</cp:coreProperties>
</file>