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usso One" charset="1" panose="02000503050000020004"/>
      <p:regular r:id="rId10"/>
    </p:embeddedFont>
    <p:embeddedFont>
      <p:font typeface="Inter" charset="1" panose="020B0502030000000004"/>
      <p:regular r:id="rId11"/>
    </p:embeddedFont>
    <p:embeddedFont>
      <p:font typeface="Inter Bold" charset="1" panose="020B0802030000000004"/>
      <p:regular r:id="rId12"/>
    </p:embeddedFont>
    <p:embeddedFont>
      <p:font typeface="Inter Italics" charset="1" panose="020B0502030000000004"/>
      <p:regular r:id="rId13"/>
    </p:embeddedFont>
    <p:embeddedFont>
      <p:font typeface="Inter Bold Italics" charset="1" panose="020B080203000000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430" t="0" r="0" b="85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999593" y="1230340"/>
            <a:ext cx="12288814" cy="2308573"/>
            <a:chOff x="0" y="0"/>
            <a:chExt cx="16385085" cy="307809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16385085" cy="1733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16"/>
                </a:lnSpc>
              </a:pPr>
              <a:r>
                <a:rPr lang="en-US" sz="8400">
                  <a:solidFill>
                    <a:srgbClr val="FFFFFF"/>
                  </a:solidFill>
                  <a:latin typeface="Russo One Bold"/>
                </a:rPr>
                <a:t>The Internet's History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01670"/>
              <a:ext cx="16385085" cy="876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08"/>
                </a:lnSpc>
              </a:pPr>
              <a:r>
                <a:rPr lang="en-US" sz="4200">
                  <a:solidFill>
                    <a:srgbClr val="FFFFFF"/>
                  </a:solidFill>
                  <a:latin typeface="Inter"/>
                </a:rPr>
                <a:t>"The Ultimate Idea of Communication"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12" r="0" b="78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1E44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242919" y="1692054"/>
            <a:ext cx="12386919" cy="12386919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-1003598" y="3931376"/>
            <a:ext cx="7908277" cy="790827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2E52"/>
            </a:solidFill>
            <a:ln w="76200">
              <a:solidFill>
                <a:srgbClr val="13B8FF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273300" y="2926954"/>
            <a:ext cx="6798712" cy="1847907"/>
            <a:chOff x="0" y="0"/>
            <a:chExt cx="9064949" cy="246387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064949" cy="2463876"/>
              <a:chOff x="0" y="0"/>
              <a:chExt cx="1978474" cy="537754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1978474" cy="537754"/>
              </a:xfrm>
              <a:custGeom>
                <a:avLst/>
                <a:gdLst/>
                <a:ahLst/>
                <a:cxnLst/>
                <a:rect r="r" b="b" t="t" l="l"/>
                <a:pathLst>
                  <a:path h="537754" w="1978474">
                    <a:moveTo>
                      <a:pt x="0" y="0"/>
                    </a:moveTo>
                    <a:lnTo>
                      <a:pt x="1978474" y="0"/>
                    </a:lnTo>
                    <a:lnTo>
                      <a:pt x="1978474" y="537754"/>
                    </a:lnTo>
                    <a:lnTo>
                      <a:pt x="0" y="537754"/>
                    </a:lnTo>
                    <a:close/>
                  </a:path>
                </a:pathLst>
              </a:custGeom>
              <a:solidFill>
                <a:srgbClr val="13B8FF">
                  <a:alpha val="29804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4" id="14"/>
            <p:cNvSpPr/>
            <p:nvPr/>
          </p:nvSpPr>
          <p:spPr>
            <a:xfrm rot="-5400000">
              <a:off x="-1181138" y="1181138"/>
              <a:ext cx="2463876" cy="0"/>
            </a:xfrm>
            <a:prstGeom prst="line">
              <a:avLst/>
            </a:prstGeom>
            <a:ln cap="flat" w="101600">
              <a:solidFill>
                <a:srgbClr val="59CD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998265" y="601383"/>
              <a:ext cx="7068419" cy="1118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4800">
                  <a:solidFill>
                    <a:srgbClr val="FFFFFF"/>
                  </a:solidFill>
                  <a:latin typeface="Russo One"/>
                </a:rPr>
                <a:t>What is Internet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273300" y="5168673"/>
            <a:ext cx="6798712" cy="1847907"/>
            <a:chOff x="0" y="0"/>
            <a:chExt cx="9064949" cy="246387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064949" cy="2463876"/>
              <a:chOff x="0" y="0"/>
              <a:chExt cx="1978474" cy="537754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1978474" cy="537754"/>
              </a:xfrm>
              <a:custGeom>
                <a:avLst/>
                <a:gdLst/>
                <a:ahLst/>
                <a:cxnLst/>
                <a:rect r="r" b="b" t="t" l="l"/>
                <a:pathLst>
                  <a:path h="537754" w="1978474">
                    <a:moveTo>
                      <a:pt x="0" y="0"/>
                    </a:moveTo>
                    <a:lnTo>
                      <a:pt x="1978474" y="0"/>
                    </a:lnTo>
                    <a:lnTo>
                      <a:pt x="1978474" y="537754"/>
                    </a:lnTo>
                    <a:lnTo>
                      <a:pt x="0" y="537754"/>
                    </a:lnTo>
                    <a:close/>
                  </a:path>
                </a:pathLst>
              </a:custGeom>
              <a:solidFill>
                <a:srgbClr val="13B8FF">
                  <a:alpha val="29804"/>
                </a:srgbClr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20" id="20"/>
            <p:cNvSpPr/>
            <p:nvPr/>
          </p:nvSpPr>
          <p:spPr>
            <a:xfrm rot="-5400000">
              <a:off x="-1181138" y="1181138"/>
              <a:ext cx="2463876" cy="0"/>
            </a:xfrm>
            <a:prstGeom prst="line">
              <a:avLst/>
            </a:prstGeom>
            <a:ln cap="flat" w="101600">
              <a:solidFill>
                <a:srgbClr val="59CD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998265" y="661708"/>
              <a:ext cx="7068419" cy="1007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450"/>
                </a:lnSpc>
              </a:pPr>
              <a:r>
                <a:rPr lang="en-US" sz="4300">
                  <a:solidFill>
                    <a:srgbClr val="FFFFFF"/>
                  </a:solidFill>
                  <a:latin typeface="Russo One"/>
                </a:rPr>
                <a:t>History of Internet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273300" y="7410393"/>
            <a:ext cx="6798712" cy="1847907"/>
            <a:chOff x="0" y="0"/>
            <a:chExt cx="9064949" cy="2463876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9064949" cy="2463876"/>
              <a:chOff x="0" y="0"/>
              <a:chExt cx="1978474" cy="537754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1978474" cy="537754"/>
              </a:xfrm>
              <a:custGeom>
                <a:avLst/>
                <a:gdLst/>
                <a:ahLst/>
                <a:cxnLst/>
                <a:rect r="r" b="b" t="t" l="l"/>
                <a:pathLst>
                  <a:path h="537754" w="1978474">
                    <a:moveTo>
                      <a:pt x="0" y="0"/>
                    </a:moveTo>
                    <a:lnTo>
                      <a:pt x="1978474" y="0"/>
                    </a:lnTo>
                    <a:lnTo>
                      <a:pt x="1978474" y="537754"/>
                    </a:lnTo>
                    <a:lnTo>
                      <a:pt x="0" y="537754"/>
                    </a:lnTo>
                    <a:close/>
                  </a:path>
                </a:pathLst>
              </a:custGeom>
              <a:solidFill>
                <a:srgbClr val="13B8FF">
                  <a:alpha val="29804"/>
                </a:srgbClr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26" id="26"/>
            <p:cNvSpPr/>
            <p:nvPr/>
          </p:nvSpPr>
          <p:spPr>
            <a:xfrm rot="-5400000">
              <a:off x="-1181138" y="1181138"/>
              <a:ext cx="2463876" cy="0"/>
            </a:xfrm>
            <a:prstGeom prst="line">
              <a:avLst/>
            </a:prstGeom>
            <a:ln cap="flat" w="101600">
              <a:solidFill>
                <a:srgbClr val="59CD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998265" y="601383"/>
              <a:ext cx="7068419" cy="1118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7200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FFFFFF"/>
                  </a:solidFill>
                  <a:latin typeface="Russo One"/>
                </a:rPr>
                <a:t>Conclusion</a:t>
              </a:r>
            </a:p>
          </p:txBody>
        </p:sp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6320" y="5352993"/>
            <a:ext cx="3528441" cy="4114800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1028700" y="1115030"/>
            <a:ext cx="10460771" cy="112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28"/>
              </a:lnSpc>
            </a:pPr>
            <a:r>
              <a:rPr lang="en-US" sz="7200">
                <a:solidFill>
                  <a:srgbClr val="FFFFFF"/>
                </a:solidFill>
                <a:latin typeface="Russo One Bold"/>
              </a:rPr>
              <a:t>Table of contents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DAFSjjFKmEY</dc:identifier>
  <dcterms:modified xsi:type="dcterms:W3CDTF">2011-08-01T06:04:30Z</dcterms:modified>
  <cp:revision>1</cp:revision>
  <dc:title>Public Speaking Assignment 9 (1)</dc:title>
</cp:coreProperties>
</file>