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6" r:id="rId4"/>
    <p:sldId id="317" r:id="rId5"/>
    <p:sldId id="318" r:id="rId6"/>
    <p:sldId id="319" r:id="rId7"/>
    <p:sldId id="265" r:id="rId8"/>
    <p:sldId id="308" r:id="rId9"/>
    <p:sldId id="315" r:id="rId10"/>
    <p:sldId id="309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_4_27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7B24-DB73-4E23-A502-4FF69989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6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C1FD-411B-4402-B33C-A199AE87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B05C-8D79-49A2-95BF-1C91AADF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7" y="2103437"/>
            <a:ext cx="1216613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D5A4-CD62-42C9-93AC-2C89B159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80BF-D43E-44F5-BDCB-81DD742C0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965950" cy="3378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9DB49-ECF3-4C9D-AE1E-9381920A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3" y="4135433"/>
            <a:ext cx="11176062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1D4-BCF5-4DFB-A47F-1F1BC263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42ECEE-AC4B-4AF0-9F3E-8AF56F1E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921000"/>
            <a:ext cx="6286500" cy="3937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AFAE6F-B863-41BF-9C29-6792DD48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7" y="232235"/>
            <a:ext cx="9646664" cy="34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3E2E-5C08-46CB-B14E-E89220D8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5F6E-D8EB-4FF8-A67F-30035C22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39523-0607-4BA2-BD17-EA39CD1C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5" y="1958348"/>
            <a:ext cx="11857709" cy="24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C036-4185-49FB-B681-9278E8ED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D3277-79E7-49C5-B24F-530C0712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495" y="2995864"/>
            <a:ext cx="4613632" cy="3624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C0A68-12FD-4AB9-A4D3-B847A212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018" y="1008689"/>
            <a:ext cx="1269003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D4F7-D5DF-4891-BDD2-497D4054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styles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F89E-DC59-428A-9539-A43554FE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40" y="2215148"/>
            <a:ext cx="4892464" cy="3871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150C5-D781-4B7C-8074-A641FE1A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" y="1328571"/>
            <a:ext cx="6407529" cy="886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30CA7-EFFE-47FF-B206-E236D5E3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78" y="2238834"/>
            <a:ext cx="582572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F0256-13A5-40EA-A337-59D6610F5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113" y="3734249"/>
            <a:ext cx="4671465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F3DC-89CF-4EBE-BDD9-4063A4F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legend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7E92-EA61-4E15-8AC7-E54CF916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08" y="2278062"/>
            <a:ext cx="4259051" cy="1079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14407-8174-4558-97FD-39FDEDC0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36" y="2297729"/>
            <a:ext cx="3664317" cy="1079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30775D-4ED6-453A-86BF-8A1D2ED62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2" y="4020662"/>
            <a:ext cx="5694947" cy="216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7B6C-9F59-4464-81B9-7B03EA536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091" y="3911344"/>
            <a:ext cx="6427487" cy="25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5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D4B7-126A-4183-B90F-FA6E89B7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05E8E-FA1F-48DA-BCAF-16F6423B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212"/>
            <a:ext cx="5395428" cy="4915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D21DB-4257-4A05-917C-5169FA82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04" y="943685"/>
            <a:ext cx="5265876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41A3-62E5-4367-B495-E4D4CEA3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object handles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8F7B41-9C99-42B4-959A-DDC5B01F7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103798"/>
            <a:ext cx="3904852" cy="138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7E0C2-D695-4288-B28D-60C6FB13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5085727" cy="215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DA533F-6A2E-4460-8512-8A8ADB98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5" y="3904831"/>
            <a:ext cx="3832766" cy="11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3751-3753-427E-8660-66542DE1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\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BD6B-3AA3-4929-BB53-DF040BC5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4AFA722-F1A7-4513-9A42-578D52C2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83" y="1960562"/>
            <a:ext cx="553941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6D26D-D718-416E-9321-C5CD9974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9" y="2019174"/>
            <a:ext cx="5505167" cy="3098257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5D9D2AC8-A910-460D-BDC0-161315523601}"/>
              </a:ext>
            </a:extLst>
          </p:cNvPr>
          <p:cNvSpPr/>
          <p:nvPr/>
        </p:nvSpPr>
        <p:spPr>
          <a:xfrm>
            <a:off x="1620253" y="4459705"/>
            <a:ext cx="1684422" cy="716338"/>
          </a:xfrm>
          <a:prstGeom prst="donut">
            <a:avLst>
              <a:gd name="adj" fmla="val 1154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1C29-1CE1-405F-96C2-904EF399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FF033B-1E5D-4041-B69A-ED7047E58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1" y="2017462"/>
            <a:ext cx="11573818" cy="3289760"/>
          </a:xfrm>
        </p:spPr>
      </p:pic>
    </p:spTree>
    <p:extLst>
      <p:ext uri="{BB962C8B-B14F-4D97-AF65-F5344CB8AC3E}">
        <p14:creationId xmlns:p14="http://schemas.microsoft.com/office/powerpoint/2010/main" val="149041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C1E3-A0F8-41C5-8FB3-9F5F2585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6E4C7-48FA-4477-846B-8E9F0A54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B35560B-07FB-47A1-9857-39A0A647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102644"/>
            <a:ext cx="6438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24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新細明體</vt:lpstr>
      <vt:lpstr>맑은 고딕</vt:lpstr>
      <vt:lpstr>Arial</vt:lpstr>
      <vt:lpstr>Calibri</vt:lpstr>
      <vt:lpstr>Calibri Light</vt:lpstr>
      <vt:lpstr>Office 佈景主題</vt:lpstr>
      <vt:lpstr>Matlab程式設計_4_27 </vt:lpstr>
      <vt:lpstr>Line styles </vt:lpstr>
      <vt:lpstr>Title and legend</vt:lpstr>
      <vt:lpstr>Mesh </vt:lpstr>
      <vt:lpstr>Graphics object handles</vt:lpstr>
      <vt:lpstr>Animation \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金郁善</cp:lastModifiedBy>
  <cp:revision>54</cp:revision>
  <dcterms:created xsi:type="dcterms:W3CDTF">2022-03-29T02:40:46Z</dcterms:created>
  <dcterms:modified xsi:type="dcterms:W3CDTF">2023-04-27T09:16:35Z</dcterms:modified>
</cp:coreProperties>
</file>