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Default Extension="bin" ContentType="application/vnd.openxmlformats-officedocument.oleObject"/>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 id="2147483702" r:id="rId20"/>
    <p:sldMasterId id="2147483703" r:id="rId21"/>
    <p:sldMasterId id="2147483704" r:id="rId22"/>
    <p:sldMasterId id="2147483705" r:id="rId23"/>
  </p:sldMasterIdLst>
  <p:notesMasterIdLst>
    <p:notesMasterId r:id="rId44"/>
  </p:notesMasterIdLst>
  <p:sldIdLst>
    <p:sldId id="256" r:id="rId24"/>
    <p:sldId id="257" r:id="rId25"/>
    <p:sldId id="258" r:id="rId26"/>
    <p:sldId id="263" r:id="rId27"/>
    <p:sldId id="281" r:id="rId28"/>
    <p:sldId id="260" r:id="rId29"/>
    <p:sldId id="282" r:id="rId30"/>
    <p:sldId id="283" r:id="rId31"/>
    <p:sldId id="261" r:id="rId32"/>
    <p:sldId id="284" r:id="rId33"/>
    <p:sldId id="285" r:id="rId34"/>
    <p:sldId id="286" r:id="rId35"/>
    <p:sldId id="287" r:id="rId36"/>
    <p:sldId id="289" r:id="rId37"/>
    <p:sldId id="290" r:id="rId38"/>
    <p:sldId id="291" r:id="rId39"/>
    <p:sldId id="288" r:id="rId40"/>
    <p:sldId id="262" r:id="rId41"/>
    <p:sldId id="292" r:id="rId42"/>
    <p:sldId id="259" r:id="rId4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48" y="55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pPr/>
              <a:t>2016/6/12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pPr/>
              <a:t>‹#›</a:t>
            </a:fld>
            <a:endParaRPr lang="zh-CN" altLang="en-US"/>
          </a:p>
        </p:txBody>
      </p:sp>
    </p:spTree>
    <p:extLst>
      <p:ext uri="{BB962C8B-B14F-4D97-AF65-F5344CB8AC3E}">
        <p14:creationId xmlns:p14="http://schemas.microsoft.com/office/powerpoint/2010/main" xmlns=""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1938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49838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54C85F5-4B54-4506-80FE-896FF74F5A63}"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47F3FEB-D915-4F44-9593-CA4BDAE16EB0}" type="slidenum">
              <a:rPr lang="zh-CN" altLang="en-US"/>
              <a:pPr>
                <a:defRPr/>
              </a:pPr>
              <a:t>‹#›</a:t>
            </a:fld>
            <a:endParaRPr lang="zh-CN" altLang="en-US"/>
          </a:p>
        </p:txBody>
      </p:sp>
    </p:spTree>
    <p:extLst>
      <p:ext uri="{BB962C8B-B14F-4D97-AF65-F5344CB8AC3E}">
        <p14:creationId xmlns:p14="http://schemas.microsoft.com/office/powerpoint/2010/main" xmlns="" val="182869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2DD5499-9A7D-4710-AF8E-E3B203BDD00C}"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2605743-3EE0-4956-BCBF-28DD0DFDEF91}" type="slidenum">
              <a:rPr lang="zh-CN" altLang="en-US"/>
              <a:pPr>
                <a:defRPr/>
              </a:pPr>
              <a:t>‹#›</a:t>
            </a:fld>
            <a:endParaRPr lang="zh-CN" altLang="en-US"/>
          </a:p>
        </p:txBody>
      </p:sp>
    </p:spTree>
    <p:extLst>
      <p:ext uri="{BB962C8B-B14F-4D97-AF65-F5344CB8AC3E}">
        <p14:creationId xmlns:p14="http://schemas.microsoft.com/office/powerpoint/2010/main" xmlns="" val="26733829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C5004EA-8AD5-425E-A635-7B8B6486CFDF}"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05C1AD-1A9F-44CD-BFBE-B8F5ED60B63F}" type="slidenum">
              <a:rPr lang="zh-CN" altLang="en-US"/>
              <a:pPr>
                <a:defRPr/>
              </a:pPr>
              <a:t>‹#›</a:t>
            </a:fld>
            <a:endParaRPr lang="zh-CN" altLang="en-US"/>
          </a:p>
        </p:txBody>
      </p:sp>
    </p:spTree>
    <p:extLst>
      <p:ext uri="{BB962C8B-B14F-4D97-AF65-F5344CB8AC3E}">
        <p14:creationId xmlns:p14="http://schemas.microsoft.com/office/powerpoint/2010/main" xmlns="" val="8179650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A949E5A3-12CE-4344-B355-7630826F132B}"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42DD4F3-FCDF-4740-AC4E-99D93086D17B}" type="slidenum">
              <a:rPr lang="zh-CN" altLang="en-US"/>
              <a:pPr>
                <a:defRPr/>
              </a:pPr>
              <a:t>‹#›</a:t>
            </a:fld>
            <a:endParaRPr lang="zh-CN" altLang="en-US"/>
          </a:p>
        </p:txBody>
      </p:sp>
    </p:spTree>
    <p:extLst>
      <p:ext uri="{BB962C8B-B14F-4D97-AF65-F5344CB8AC3E}">
        <p14:creationId xmlns:p14="http://schemas.microsoft.com/office/powerpoint/2010/main" xmlns="" val="488634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5CC30E8-2601-4C06-AA18-A8C4FF228EC9}" type="datetimeFigureOut">
              <a:rPr lang="zh-CN" altLang="en-US"/>
              <a:pPr>
                <a:defRPr/>
              </a:pPr>
              <a:t>2016/6/12</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4EC0E31-3393-4F00-BEA1-B1598735D7B9}" type="slidenum">
              <a:rPr lang="zh-CN" altLang="en-US"/>
              <a:pPr>
                <a:defRPr/>
              </a:pPr>
              <a:t>‹#›</a:t>
            </a:fld>
            <a:endParaRPr lang="zh-CN" altLang="en-US"/>
          </a:p>
        </p:txBody>
      </p:sp>
    </p:spTree>
    <p:extLst>
      <p:ext uri="{BB962C8B-B14F-4D97-AF65-F5344CB8AC3E}">
        <p14:creationId xmlns:p14="http://schemas.microsoft.com/office/powerpoint/2010/main" xmlns="" val="38250015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227BDBCA-AB4B-4FD3-9510-C11CFC751386}" type="datetimeFigureOut">
              <a:rPr lang="zh-CN" altLang="en-US"/>
              <a:pPr>
                <a:defRPr/>
              </a:pPr>
              <a:t>2016/6/12</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07C2D24-0778-45E3-ABAD-90D6B252AA65}" type="slidenum">
              <a:rPr lang="zh-CN" altLang="en-US"/>
              <a:pPr>
                <a:defRPr/>
              </a:pPr>
              <a:t>‹#›</a:t>
            </a:fld>
            <a:endParaRPr lang="zh-CN" altLang="en-US"/>
          </a:p>
        </p:txBody>
      </p:sp>
    </p:spTree>
    <p:extLst>
      <p:ext uri="{BB962C8B-B14F-4D97-AF65-F5344CB8AC3E}">
        <p14:creationId xmlns:p14="http://schemas.microsoft.com/office/powerpoint/2010/main" xmlns="" val="311918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3B44DA-4BD6-411F-B631-36E96563F78C}" type="datetimeFigureOut">
              <a:rPr lang="zh-CN" altLang="en-US"/>
              <a:pPr>
                <a:defRPr/>
              </a:pPr>
              <a:t>2016/6/12</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24255A3-77A6-4BD7-B77E-9A66337970DF}" type="slidenum">
              <a:rPr lang="zh-CN" altLang="en-US"/>
              <a:pPr>
                <a:defRPr/>
              </a:pPr>
              <a:t>‹#›</a:t>
            </a:fld>
            <a:endParaRPr lang="zh-CN" altLang="en-US"/>
          </a:p>
        </p:txBody>
      </p:sp>
    </p:spTree>
    <p:extLst>
      <p:ext uri="{BB962C8B-B14F-4D97-AF65-F5344CB8AC3E}">
        <p14:creationId xmlns:p14="http://schemas.microsoft.com/office/powerpoint/2010/main" xmlns="" val="1529950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8E6B0B2-7AD4-4E82-8D6C-3A78A09626FF}"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9BC8AD-328B-456D-8A00-6E575EE0F7BE}" type="slidenum">
              <a:rPr lang="zh-CN" altLang="en-US"/>
              <a:pPr>
                <a:defRPr/>
              </a:pPr>
              <a:t>‹#›</a:t>
            </a:fld>
            <a:endParaRPr lang="zh-CN" altLang="en-US"/>
          </a:p>
        </p:txBody>
      </p:sp>
    </p:spTree>
    <p:extLst>
      <p:ext uri="{BB962C8B-B14F-4D97-AF65-F5344CB8AC3E}">
        <p14:creationId xmlns:p14="http://schemas.microsoft.com/office/powerpoint/2010/main" xmlns="" val="2274612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5D25669-46E2-4EC2-B608-CA3B6B47F0BE}"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1A63B90-1BF3-4E1E-AB48-4C3DF69C67B7}" type="slidenum">
              <a:rPr lang="zh-CN" altLang="en-US"/>
              <a:pPr>
                <a:defRPr/>
              </a:pPr>
              <a:t>‹#›</a:t>
            </a:fld>
            <a:endParaRPr lang="zh-CN" altLang="en-US"/>
          </a:p>
        </p:txBody>
      </p:sp>
    </p:spTree>
    <p:extLst>
      <p:ext uri="{BB962C8B-B14F-4D97-AF65-F5344CB8AC3E}">
        <p14:creationId xmlns:p14="http://schemas.microsoft.com/office/powerpoint/2010/main" xmlns="" val="2951070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DCA8F54-972B-4263-97B0-48D4C25A963E}"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CB8CF99-7F04-4DCF-85DB-59F186370FE7}" type="slidenum">
              <a:rPr lang="zh-CN" altLang="en-US"/>
              <a:pPr>
                <a:defRPr/>
              </a:pPr>
              <a:t>‹#›</a:t>
            </a:fld>
            <a:endParaRPr lang="zh-CN" altLang="en-US"/>
          </a:p>
        </p:txBody>
      </p:sp>
    </p:spTree>
    <p:extLst>
      <p:ext uri="{BB962C8B-B14F-4D97-AF65-F5344CB8AC3E}">
        <p14:creationId xmlns:p14="http://schemas.microsoft.com/office/powerpoint/2010/main" xmlns="" val="1962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596046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660638E-E437-4C13-B710-1F682E79F1E8}"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9914A-230C-436A-BC6E-7695E87CE7F8}" type="slidenum">
              <a:rPr lang="zh-CN" altLang="en-US"/>
              <a:pPr>
                <a:defRPr/>
              </a:pPr>
              <a:t>‹#›</a:t>
            </a:fld>
            <a:endParaRPr lang="zh-CN" altLang="en-US"/>
          </a:p>
        </p:txBody>
      </p:sp>
    </p:spTree>
    <p:extLst>
      <p:ext uri="{BB962C8B-B14F-4D97-AF65-F5344CB8AC3E}">
        <p14:creationId xmlns:p14="http://schemas.microsoft.com/office/powerpoint/2010/main" xmlns="" val="30311593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81F2EC-60EF-4338-9D63-CC1CC3930C0A}"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59DBD8-A83D-47F1-BB76-F7FCA22BCBEE}" type="slidenum">
              <a:rPr lang="zh-CN" altLang="en-US"/>
              <a:pPr>
                <a:defRPr/>
              </a:pPr>
              <a:t>‹#›</a:t>
            </a:fld>
            <a:endParaRPr lang="zh-CN" altLang="en-US"/>
          </a:p>
        </p:txBody>
      </p:sp>
    </p:spTree>
    <p:extLst>
      <p:ext uri="{BB962C8B-B14F-4D97-AF65-F5344CB8AC3E}">
        <p14:creationId xmlns:p14="http://schemas.microsoft.com/office/powerpoint/2010/main" xmlns="" val="5311252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7B6DACB-1FAF-44B8-9F21-B77C09E736B8}"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113E2-C03E-4F12-A964-39B803A8FF9F}" type="slidenum">
              <a:rPr lang="zh-CN" altLang="en-US"/>
              <a:pPr>
                <a:defRPr/>
              </a:pPr>
              <a:t>‹#›</a:t>
            </a:fld>
            <a:endParaRPr lang="zh-CN" altLang="en-US"/>
          </a:p>
        </p:txBody>
      </p:sp>
    </p:spTree>
    <p:extLst>
      <p:ext uri="{BB962C8B-B14F-4D97-AF65-F5344CB8AC3E}">
        <p14:creationId xmlns:p14="http://schemas.microsoft.com/office/powerpoint/2010/main" xmlns="" val="1856858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901F193-ACCB-4DE6-B5D6-412F42C8B5F3}"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E65D538-E56D-4651-A21E-EE7112CB9405}" type="slidenum">
              <a:rPr lang="zh-CN" altLang="en-US"/>
              <a:pPr>
                <a:defRPr/>
              </a:pPr>
              <a:t>‹#›</a:t>
            </a:fld>
            <a:endParaRPr lang="zh-CN" altLang="en-US"/>
          </a:p>
        </p:txBody>
      </p:sp>
    </p:spTree>
    <p:extLst>
      <p:ext uri="{BB962C8B-B14F-4D97-AF65-F5344CB8AC3E}">
        <p14:creationId xmlns:p14="http://schemas.microsoft.com/office/powerpoint/2010/main" xmlns="" val="525310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17DAA12-1C9F-4F7D-82BF-9B25EA55B65A}"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9AD7E3-AD53-43BC-97AD-0501A63D1071}" type="slidenum">
              <a:rPr lang="zh-CN" altLang="en-US"/>
              <a:pPr>
                <a:defRPr/>
              </a:pPr>
              <a:t>‹#›</a:t>
            </a:fld>
            <a:endParaRPr lang="zh-CN" altLang="en-US"/>
          </a:p>
        </p:txBody>
      </p:sp>
    </p:spTree>
    <p:extLst>
      <p:ext uri="{BB962C8B-B14F-4D97-AF65-F5344CB8AC3E}">
        <p14:creationId xmlns:p14="http://schemas.microsoft.com/office/powerpoint/2010/main" xmlns="" val="19270717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4763592-A65E-4B13-963D-F69E5FC879C4}" type="datetimeFigureOut">
              <a:rPr lang="zh-CN" altLang="en-US"/>
              <a:pPr>
                <a:defRPr/>
              </a:pPr>
              <a:t>2016/6/12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3A09468-6E6B-41BF-A6AF-713477D8A182}" type="slidenum">
              <a:rPr lang="zh-CN" altLang="en-US"/>
              <a:pPr>
                <a:defRPr/>
              </a:pPr>
              <a:t>‹#›</a:t>
            </a:fld>
            <a:endParaRPr lang="zh-CN" altLang="en-US"/>
          </a:p>
        </p:txBody>
      </p:sp>
    </p:spTree>
    <p:extLst>
      <p:ext uri="{BB962C8B-B14F-4D97-AF65-F5344CB8AC3E}">
        <p14:creationId xmlns:p14="http://schemas.microsoft.com/office/powerpoint/2010/main" xmlns="" val="8393861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F0B8F6-ADDE-44B1-9436-3F95059BA5BD}" type="datetimeFigureOut">
              <a:rPr lang="zh-CN" altLang="en-US"/>
              <a:pPr>
                <a:defRPr/>
              </a:pPr>
              <a:t>2016/6/12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DE07277-A5E0-4805-A215-BA70044FA342}" type="slidenum">
              <a:rPr lang="zh-CN" altLang="en-US"/>
              <a:pPr>
                <a:defRPr/>
              </a:pPr>
              <a:t>‹#›</a:t>
            </a:fld>
            <a:endParaRPr lang="zh-CN" altLang="en-US"/>
          </a:p>
        </p:txBody>
      </p:sp>
    </p:spTree>
    <p:extLst>
      <p:ext uri="{BB962C8B-B14F-4D97-AF65-F5344CB8AC3E}">
        <p14:creationId xmlns:p14="http://schemas.microsoft.com/office/powerpoint/2010/main" xmlns="" val="586188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98FED9E-0111-4C65-BD59-D3BC7802BAD3}" type="datetimeFigureOut">
              <a:rPr lang="zh-CN" altLang="en-US"/>
              <a:pPr>
                <a:defRPr/>
              </a:pPr>
              <a:t>2016/6/12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DCFEE94-58C3-4211-B5F9-56159BDCEF5B}" type="slidenum">
              <a:rPr lang="zh-CN" altLang="en-US"/>
              <a:pPr>
                <a:defRPr/>
              </a:pPr>
              <a:t>‹#›</a:t>
            </a:fld>
            <a:endParaRPr lang="zh-CN" altLang="en-US"/>
          </a:p>
        </p:txBody>
      </p:sp>
    </p:spTree>
    <p:extLst>
      <p:ext uri="{BB962C8B-B14F-4D97-AF65-F5344CB8AC3E}">
        <p14:creationId xmlns:p14="http://schemas.microsoft.com/office/powerpoint/2010/main" xmlns="" val="74833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10151C-06B6-4C84-9DCA-B4444D0B70FF}"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E9D655-F06A-4544-BD1C-05B2B4B9F714}" type="slidenum">
              <a:rPr lang="zh-CN" altLang="en-US"/>
              <a:pPr>
                <a:defRPr/>
              </a:pPr>
              <a:t>‹#›</a:t>
            </a:fld>
            <a:endParaRPr lang="zh-CN" altLang="en-US"/>
          </a:p>
        </p:txBody>
      </p:sp>
    </p:spTree>
    <p:extLst>
      <p:ext uri="{BB962C8B-B14F-4D97-AF65-F5344CB8AC3E}">
        <p14:creationId xmlns:p14="http://schemas.microsoft.com/office/powerpoint/2010/main" xmlns="" val="22040352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4E9B8A-58C8-4C0F-9A51-5210A1016F37}"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E3E9982-E62D-43B4-B1B1-0B072F232BE0}" type="slidenum">
              <a:rPr lang="zh-CN" altLang="en-US"/>
              <a:pPr>
                <a:defRPr/>
              </a:pPr>
              <a:t>‹#›</a:t>
            </a:fld>
            <a:endParaRPr lang="zh-CN" altLang="en-US"/>
          </a:p>
        </p:txBody>
      </p:sp>
    </p:spTree>
    <p:extLst>
      <p:ext uri="{BB962C8B-B14F-4D97-AF65-F5344CB8AC3E}">
        <p14:creationId xmlns:p14="http://schemas.microsoft.com/office/powerpoint/2010/main" xmlns="" val="38548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4C1A4B3-8117-4845-AD44-DCC16E1C5785}"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9752324-3DB1-4B69-A0B7-2A238EFCDC55}" type="slidenum">
              <a:rPr lang="zh-CN" altLang="en-US"/>
              <a:pPr>
                <a:defRPr/>
              </a:pPr>
              <a:t>‹#›</a:t>
            </a:fld>
            <a:endParaRPr lang="zh-CN" altLang="en-US"/>
          </a:p>
        </p:txBody>
      </p:sp>
    </p:spTree>
    <p:extLst>
      <p:ext uri="{BB962C8B-B14F-4D97-AF65-F5344CB8AC3E}">
        <p14:creationId xmlns:p14="http://schemas.microsoft.com/office/powerpoint/2010/main" xmlns="" val="2589529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208BE8-043C-44EE-92E0-ACA965C2F6AC}"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32B2C4-56B5-48A7-A036-2270829E32A6}" type="slidenum">
              <a:rPr lang="zh-CN" altLang="en-US"/>
              <a:pPr>
                <a:defRPr/>
              </a:pPr>
              <a:t>‹#›</a:t>
            </a:fld>
            <a:endParaRPr lang="zh-CN" altLang="en-US"/>
          </a:p>
        </p:txBody>
      </p:sp>
    </p:spTree>
    <p:extLst>
      <p:ext uri="{BB962C8B-B14F-4D97-AF65-F5344CB8AC3E}">
        <p14:creationId xmlns:p14="http://schemas.microsoft.com/office/powerpoint/2010/main" xmlns="" val="7522896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A7222D-C51F-425B-9EC7-39A4642EB8F3}"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1AED5A-1FB8-41D3-89B0-E37093CA87DF}" type="slidenum">
              <a:rPr lang="zh-CN" altLang="en-US"/>
              <a:pPr>
                <a:defRPr/>
              </a:pPr>
              <a:t>‹#›</a:t>
            </a:fld>
            <a:endParaRPr lang="zh-CN" altLang="en-US"/>
          </a:p>
        </p:txBody>
      </p:sp>
    </p:spTree>
    <p:extLst>
      <p:ext uri="{BB962C8B-B14F-4D97-AF65-F5344CB8AC3E}">
        <p14:creationId xmlns:p14="http://schemas.microsoft.com/office/powerpoint/2010/main" xmlns="" val="2537032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BB26F0-27E3-45F7-8916-6E7903C7D449}"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186AF9-9D7C-40BB-B346-23E3013FFF78}" type="slidenum">
              <a:rPr lang="zh-CN" altLang="en-US"/>
              <a:pPr>
                <a:defRPr/>
              </a:pPr>
              <a:t>‹#›</a:t>
            </a:fld>
            <a:endParaRPr lang="zh-CN" altLang="en-US"/>
          </a:p>
        </p:txBody>
      </p:sp>
    </p:spTree>
    <p:extLst>
      <p:ext uri="{BB962C8B-B14F-4D97-AF65-F5344CB8AC3E}">
        <p14:creationId xmlns:p14="http://schemas.microsoft.com/office/powerpoint/2010/main" xmlns="" val="509416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9CF7AB7-83C9-4C1E-AF26-DF81BA9D6838}"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4F095D-9625-4E7D-8040-EF0FC8860BE8}" type="slidenum">
              <a:rPr lang="zh-CN" altLang="en-US"/>
              <a:pPr>
                <a:defRPr/>
              </a:pPr>
              <a:t>‹#›</a:t>
            </a:fld>
            <a:endParaRPr lang="zh-CN" altLang="en-US"/>
          </a:p>
        </p:txBody>
      </p:sp>
    </p:spTree>
    <p:extLst>
      <p:ext uri="{BB962C8B-B14F-4D97-AF65-F5344CB8AC3E}">
        <p14:creationId xmlns:p14="http://schemas.microsoft.com/office/powerpoint/2010/main" xmlns="" val="17690598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213FD4D-EDC3-4ED7-8974-CE4A9D74A7E7}"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D8A3D-82AE-433F-BADD-B996208E636A}" type="slidenum">
              <a:rPr lang="zh-CN" altLang="en-US"/>
              <a:pPr>
                <a:defRPr/>
              </a:pPr>
              <a:t>‹#›</a:t>
            </a:fld>
            <a:endParaRPr lang="zh-CN" altLang="en-US"/>
          </a:p>
        </p:txBody>
      </p:sp>
    </p:spTree>
    <p:extLst>
      <p:ext uri="{BB962C8B-B14F-4D97-AF65-F5344CB8AC3E}">
        <p14:creationId xmlns:p14="http://schemas.microsoft.com/office/powerpoint/2010/main" xmlns="" val="1993024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E98FB94-05FF-446E-9BF8-81D92C58CC8F}"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4CEDF39-7B73-4CD8-8344-47368F0E5A64}" type="slidenum">
              <a:rPr lang="zh-CN" altLang="en-US"/>
              <a:pPr>
                <a:defRPr/>
              </a:pPr>
              <a:t>‹#›</a:t>
            </a:fld>
            <a:endParaRPr lang="zh-CN" altLang="en-US"/>
          </a:p>
        </p:txBody>
      </p:sp>
    </p:spTree>
    <p:extLst>
      <p:ext uri="{BB962C8B-B14F-4D97-AF65-F5344CB8AC3E}">
        <p14:creationId xmlns:p14="http://schemas.microsoft.com/office/powerpoint/2010/main" xmlns="" val="22478058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DE2EAA-C658-43B5-88DB-B9D7FFA17E5D}" type="datetimeFigureOut">
              <a:rPr lang="zh-CN" altLang="en-US"/>
              <a:pPr>
                <a:defRPr/>
              </a:pPr>
              <a:t>2016/6/12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CB08D73-C57D-49FC-AD57-8DFADA632440}" type="slidenum">
              <a:rPr lang="zh-CN" altLang="en-US"/>
              <a:pPr>
                <a:defRPr/>
              </a:pPr>
              <a:t>‹#›</a:t>
            </a:fld>
            <a:endParaRPr lang="zh-CN" altLang="en-US"/>
          </a:p>
        </p:txBody>
      </p:sp>
    </p:spTree>
    <p:extLst>
      <p:ext uri="{BB962C8B-B14F-4D97-AF65-F5344CB8AC3E}">
        <p14:creationId xmlns:p14="http://schemas.microsoft.com/office/powerpoint/2010/main" xmlns="" val="42285768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6AD000-5A35-4283-BF5C-9B46218A8A48}" type="datetimeFigureOut">
              <a:rPr lang="zh-CN" altLang="en-US"/>
              <a:pPr>
                <a:defRPr/>
              </a:pPr>
              <a:t>2016/6/12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D14EC7-1239-4E07-A9B3-23730C93F6DD}" type="slidenum">
              <a:rPr lang="zh-CN" altLang="en-US"/>
              <a:pPr>
                <a:defRPr/>
              </a:pPr>
              <a:t>‹#›</a:t>
            </a:fld>
            <a:endParaRPr lang="zh-CN" altLang="en-US"/>
          </a:p>
        </p:txBody>
      </p:sp>
    </p:spTree>
    <p:extLst>
      <p:ext uri="{BB962C8B-B14F-4D97-AF65-F5344CB8AC3E}">
        <p14:creationId xmlns:p14="http://schemas.microsoft.com/office/powerpoint/2010/main" xmlns="" val="387157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E68A1C-C166-4BE4-8BDC-BD9B37B1E1E7}" type="datetimeFigureOut">
              <a:rPr lang="zh-CN" altLang="en-US"/>
              <a:pPr>
                <a:defRPr/>
              </a:pPr>
              <a:t>2016/6/12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3D81EDE-813B-48FB-9C62-2261061CE749}" type="slidenum">
              <a:rPr lang="zh-CN" altLang="en-US"/>
              <a:pPr>
                <a:defRPr/>
              </a:pPr>
              <a:t>‹#›</a:t>
            </a:fld>
            <a:endParaRPr lang="zh-CN" altLang="en-US"/>
          </a:p>
        </p:txBody>
      </p:sp>
    </p:spTree>
    <p:extLst>
      <p:ext uri="{BB962C8B-B14F-4D97-AF65-F5344CB8AC3E}">
        <p14:creationId xmlns:p14="http://schemas.microsoft.com/office/powerpoint/2010/main" xmlns="" val="2440647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1CB7EB-C111-4265-88EB-FF162C462763}"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65960C-5F42-447C-97BA-A492851BD33D}" type="slidenum">
              <a:rPr lang="zh-CN" altLang="en-US"/>
              <a:pPr>
                <a:defRPr/>
              </a:pPr>
              <a:t>‹#›</a:t>
            </a:fld>
            <a:endParaRPr lang="zh-CN" altLang="en-US"/>
          </a:p>
        </p:txBody>
      </p:sp>
    </p:spTree>
    <p:extLst>
      <p:ext uri="{BB962C8B-B14F-4D97-AF65-F5344CB8AC3E}">
        <p14:creationId xmlns:p14="http://schemas.microsoft.com/office/powerpoint/2010/main" xmlns="" val="609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7C7BFF-AA8F-434B-97DF-1AD7E825B77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B2915D4-0959-4D68-B052-1832A3BF4D2B}" type="slidenum">
              <a:rPr lang="zh-CN" altLang="en-US"/>
              <a:pPr>
                <a:defRPr/>
              </a:pPr>
              <a:t>‹#›</a:t>
            </a:fld>
            <a:endParaRPr lang="zh-CN" altLang="en-US"/>
          </a:p>
        </p:txBody>
      </p:sp>
    </p:spTree>
    <p:extLst>
      <p:ext uri="{BB962C8B-B14F-4D97-AF65-F5344CB8AC3E}">
        <p14:creationId xmlns:p14="http://schemas.microsoft.com/office/powerpoint/2010/main" xmlns="" val="2984674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EF36FED-0110-438D-9EA7-7F5CDE70A951}" type="datetimeFigureOut">
              <a:rPr lang="zh-CN" altLang="en-US"/>
              <a:pPr>
                <a:defRPr/>
              </a:pPr>
              <a:t>2016/6/12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60DF2F-16B7-45A7-9E7C-B991C4C8E48D}" type="slidenum">
              <a:rPr lang="zh-CN" altLang="en-US"/>
              <a:pPr>
                <a:defRPr/>
              </a:pPr>
              <a:t>‹#›</a:t>
            </a:fld>
            <a:endParaRPr lang="zh-CN" altLang="en-US"/>
          </a:p>
        </p:txBody>
      </p:sp>
    </p:spTree>
    <p:extLst>
      <p:ext uri="{BB962C8B-B14F-4D97-AF65-F5344CB8AC3E}">
        <p14:creationId xmlns:p14="http://schemas.microsoft.com/office/powerpoint/2010/main" xmlns="" val="8465469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38DEE1-C77F-4833-94C0-8C919217DE02}"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6A40BF-8534-4613-8EE8-BFF98E3BB2FD}" type="slidenum">
              <a:rPr lang="zh-CN" altLang="en-US"/>
              <a:pPr>
                <a:defRPr/>
              </a:pPr>
              <a:t>‹#›</a:t>
            </a:fld>
            <a:endParaRPr lang="zh-CN" altLang="en-US"/>
          </a:p>
        </p:txBody>
      </p:sp>
    </p:spTree>
    <p:extLst>
      <p:ext uri="{BB962C8B-B14F-4D97-AF65-F5344CB8AC3E}">
        <p14:creationId xmlns:p14="http://schemas.microsoft.com/office/powerpoint/2010/main" xmlns="" val="29476856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A49262-06F4-4A0D-B8EE-68F770B34E8A}" type="datetimeFigureOut">
              <a:rPr lang="zh-CN" altLang="en-US"/>
              <a:pPr>
                <a:defRPr/>
              </a:pPr>
              <a:t>2016/6/12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79D49F-A2DF-44E8-86B1-2EAE9A8498C4}" type="slidenum">
              <a:rPr lang="zh-CN" altLang="en-US"/>
              <a:pPr>
                <a:defRPr/>
              </a:pPr>
              <a:t>‹#›</a:t>
            </a:fld>
            <a:endParaRPr lang="zh-CN" altLang="en-US"/>
          </a:p>
        </p:txBody>
      </p:sp>
    </p:spTree>
    <p:extLst>
      <p:ext uri="{BB962C8B-B14F-4D97-AF65-F5344CB8AC3E}">
        <p14:creationId xmlns:p14="http://schemas.microsoft.com/office/powerpoint/2010/main" xmlns="" val="13007374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DBDE0E7-2DA9-4497-941E-F94C9DBFCD6F}"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4FBA544-5B5C-457C-BC04-B66DBAF2D23D}" type="slidenum">
              <a:rPr lang="zh-CN" altLang="en-US"/>
              <a:pPr>
                <a:defRPr/>
              </a:pPr>
              <a:t>‹#›</a:t>
            </a:fld>
            <a:endParaRPr lang="zh-CN" altLang="en-US"/>
          </a:p>
        </p:txBody>
      </p:sp>
    </p:spTree>
    <p:extLst>
      <p:ext uri="{BB962C8B-B14F-4D97-AF65-F5344CB8AC3E}">
        <p14:creationId xmlns:p14="http://schemas.microsoft.com/office/powerpoint/2010/main" xmlns="" val="18762859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0CFA5F1-33F7-4545-A9DD-A88D4E7EEEA6}"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A9F3CD0-63B0-4EF4-8D82-23A78B0D12F2}" type="slidenum">
              <a:rPr lang="zh-CN" altLang="en-US"/>
              <a:pPr>
                <a:defRPr/>
              </a:pPr>
              <a:t>‹#›</a:t>
            </a:fld>
            <a:endParaRPr lang="zh-CN" altLang="en-US"/>
          </a:p>
        </p:txBody>
      </p:sp>
    </p:spTree>
    <p:extLst>
      <p:ext uri="{BB962C8B-B14F-4D97-AF65-F5344CB8AC3E}">
        <p14:creationId xmlns:p14="http://schemas.microsoft.com/office/powerpoint/2010/main" xmlns="" val="60166444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71609D2-DA55-4F02-819D-956B44B91C35}"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9858874-9B21-4DEF-AFE6-746D89697A37}" type="slidenum">
              <a:rPr lang="zh-CN" altLang="en-US"/>
              <a:pPr>
                <a:defRPr/>
              </a:pPr>
              <a:t>‹#›</a:t>
            </a:fld>
            <a:endParaRPr lang="zh-CN" altLang="en-US"/>
          </a:p>
        </p:txBody>
      </p:sp>
    </p:spTree>
    <p:extLst>
      <p:ext uri="{BB962C8B-B14F-4D97-AF65-F5344CB8AC3E}">
        <p14:creationId xmlns:p14="http://schemas.microsoft.com/office/powerpoint/2010/main" xmlns="" val="23552054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558D725-3550-45F2-A5DA-F034944682A2}"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225CC06D-9353-4B0A-9F38-F906AEF24130}" type="slidenum">
              <a:rPr lang="zh-CN" altLang="en-US"/>
              <a:pPr>
                <a:defRPr/>
              </a:pPr>
              <a:t>‹#›</a:t>
            </a:fld>
            <a:endParaRPr lang="zh-CN" altLang="en-US"/>
          </a:p>
        </p:txBody>
      </p:sp>
    </p:spTree>
    <p:extLst>
      <p:ext uri="{BB962C8B-B14F-4D97-AF65-F5344CB8AC3E}">
        <p14:creationId xmlns:p14="http://schemas.microsoft.com/office/powerpoint/2010/main" xmlns="" val="39399656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38B069D2-A97A-441F-ABB8-133E088026EC}" type="datetimeFigureOut">
              <a:rPr lang="zh-CN" altLang="en-US"/>
              <a:pPr>
                <a:defRPr/>
              </a:pPr>
              <a:t>2016/6/12</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13939BA-6A9A-45CD-8597-D66824877689}" type="slidenum">
              <a:rPr lang="zh-CN" altLang="en-US"/>
              <a:pPr>
                <a:defRPr/>
              </a:pPr>
              <a:t>‹#›</a:t>
            </a:fld>
            <a:endParaRPr lang="zh-CN" altLang="en-US"/>
          </a:p>
        </p:txBody>
      </p:sp>
    </p:spTree>
    <p:extLst>
      <p:ext uri="{BB962C8B-B14F-4D97-AF65-F5344CB8AC3E}">
        <p14:creationId xmlns:p14="http://schemas.microsoft.com/office/powerpoint/2010/main" xmlns="" val="2512353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6555EA27-B869-41BD-A170-345527766483}" type="datetimeFigureOut">
              <a:rPr lang="zh-CN" altLang="en-US"/>
              <a:pPr>
                <a:defRPr/>
              </a:pPr>
              <a:t>2016/6/12</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C6956F1-8425-4D22-9B58-8BA96232B96A}" type="slidenum">
              <a:rPr lang="zh-CN" altLang="en-US"/>
              <a:pPr>
                <a:defRPr/>
              </a:pPr>
              <a:t>‹#›</a:t>
            </a:fld>
            <a:endParaRPr lang="zh-CN" altLang="en-US"/>
          </a:p>
        </p:txBody>
      </p:sp>
    </p:spTree>
    <p:extLst>
      <p:ext uri="{BB962C8B-B14F-4D97-AF65-F5344CB8AC3E}">
        <p14:creationId xmlns:p14="http://schemas.microsoft.com/office/powerpoint/2010/main" xmlns="" val="820731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0D2DF47-E831-4541-89C6-A6497F28A421}" type="datetimeFigureOut">
              <a:rPr lang="zh-CN" altLang="en-US"/>
              <a:pPr>
                <a:defRPr/>
              </a:pPr>
              <a:t>2016/6/12</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BF3150-9776-4AAB-9D4E-4377803BD4CB}" type="slidenum">
              <a:rPr lang="zh-CN" altLang="en-US"/>
              <a:pPr>
                <a:defRPr/>
              </a:pPr>
              <a:t>‹#›</a:t>
            </a:fld>
            <a:endParaRPr lang="zh-CN" altLang="en-US"/>
          </a:p>
        </p:txBody>
      </p:sp>
    </p:spTree>
    <p:extLst>
      <p:ext uri="{BB962C8B-B14F-4D97-AF65-F5344CB8AC3E}">
        <p14:creationId xmlns:p14="http://schemas.microsoft.com/office/powerpoint/2010/main" xmlns="" val="316276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49C4036-8854-4EF1-B441-6E02ECB75845}"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4EAC448-E2B1-4797-9791-5404B4908E2B}" type="slidenum">
              <a:rPr lang="zh-CN" altLang="en-US"/>
              <a:pPr>
                <a:defRPr/>
              </a:pPr>
              <a:t>‹#›</a:t>
            </a:fld>
            <a:endParaRPr lang="zh-CN" altLang="en-US"/>
          </a:p>
        </p:txBody>
      </p:sp>
    </p:spTree>
    <p:extLst>
      <p:ext uri="{BB962C8B-B14F-4D97-AF65-F5344CB8AC3E}">
        <p14:creationId xmlns:p14="http://schemas.microsoft.com/office/powerpoint/2010/main" xmlns="" val="622701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0C6E550-CC6C-4082-9BE1-E5FBC30CEF14}"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A04CDD5-1F8F-451A-A50E-39DFEB9FD4B1}" type="slidenum">
              <a:rPr lang="zh-CN" altLang="en-US"/>
              <a:pPr>
                <a:defRPr/>
              </a:pPr>
              <a:t>‹#›</a:t>
            </a:fld>
            <a:endParaRPr lang="zh-CN" altLang="en-US"/>
          </a:p>
        </p:txBody>
      </p:sp>
    </p:spTree>
    <p:extLst>
      <p:ext uri="{BB962C8B-B14F-4D97-AF65-F5344CB8AC3E}">
        <p14:creationId xmlns:p14="http://schemas.microsoft.com/office/powerpoint/2010/main" xmlns="" val="9498512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63E44B5-89BB-4EBE-B277-038D6C95CA1B}"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FEC0DA5-9351-4338-94EB-7978D124A580}" type="slidenum">
              <a:rPr lang="zh-CN" altLang="en-US"/>
              <a:pPr>
                <a:defRPr/>
              </a:pPr>
              <a:t>‹#›</a:t>
            </a:fld>
            <a:endParaRPr lang="zh-CN" altLang="en-US"/>
          </a:p>
        </p:txBody>
      </p:sp>
    </p:spTree>
    <p:extLst>
      <p:ext uri="{BB962C8B-B14F-4D97-AF65-F5344CB8AC3E}">
        <p14:creationId xmlns:p14="http://schemas.microsoft.com/office/powerpoint/2010/main" xmlns="" val="35986750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6435841F-3903-499D-8773-4CFDD234CE45}"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A4DCE53-5AC6-4994-998E-5EF938C5FD8F}" type="slidenum">
              <a:rPr lang="zh-CN" altLang="en-US"/>
              <a:pPr>
                <a:defRPr/>
              </a:pPr>
              <a:t>‹#›</a:t>
            </a:fld>
            <a:endParaRPr lang="zh-CN" altLang="en-US"/>
          </a:p>
        </p:txBody>
      </p:sp>
    </p:spTree>
    <p:extLst>
      <p:ext uri="{BB962C8B-B14F-4D97-AF65-F5344CB8AC3E}">
        <p14:creationId xmlns:p14="http://schemas.microsoft.com/office/powerpoint/2010/main" xmlns="" val="3416230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7B62644-D112-4475-8977-C9C8675CADC2}"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7A39B97-4B93-4CF8-8A45-380458F15923}" type="slidenum">
              <a:rPr lang="zh-CN" altLang="en-US"/>
              <a:pPr>
                <a:defRPr/>
              </a:pPr>
              <a:t>‹#›</a:t>
            </a:fld>
            <a:endParaRPr lang="zh-CN" altLang="en-US"/>
          </a:p>
        </p:txBody>
      </p:sp>
    </p:spTree>
    <p:extLst>
      <p:ext uri="{BB962C8B-B14F-4D97-AF65-F5344CB8AC3E}">
        <p14:creationId xmlns:p14="http://schemas.microsoft.com/office/powerpoint/2010/main" xmlns="" val="36608348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3811E8E-F86C-4466-9BA1-66B0E271A6A3}"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212BCC5-D87F-4B20-828B-363F294B739B}" type="slidenum">
              <a:rPr lang="zh-CN" altLang="en-US"/>
              <a:pPr>
                <a:defRPr/>
              </a:pPr>
              <a:t>‹#›</a:t>
            </a:fld>
            <a:endParaRPr lang="zh-CN" altLang="en-US"/>
          </a:p>
        </p:txBody>
      </p:sp>
    </p:spTree>
    <p:extLst>
      <p:ext uri="{BB962C8B-B14F-4D97-AF65-F5344CB8AC3E}">
        <p14:creationId xmlns:p14="http://schemas.microsoft.com/office/powerpoint/2010/main" xmlns="" val="3115318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D4AF95-BE0E-4A8B-B61E-E52E80D979E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8471FB-1A53-4A97-A1B0-DCFB78C8DA35}" type="slidenum">
              <a:rPr lang="zh-CN" altLang="en-US"/>
              <a:pPr>
                <a:defRPr/>
              </a:pPr>
              <a:t>‹#›</a:t>
            </a:fld>
            <a:endParaRPr lang="zh-CN" altLang="en-US"/>
          </a:p>
        </p:txBody>
      </p:sp>
    </p:spTree>
    <p:extLst>
      <p:ext uri="{BB962C8B-B14F-4D97-AF65-F5344CB8AC3E}">
        <p14:creationId xmlns:p14="http://schemas.microsoft.com/office/powerpoint/2010/main" xmlns="" val="2019449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D29D111-6C5C-49F1-A6C1-E72263A255F3}"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BF2D7F-3735-45D7-B7A1-46AC9E2D42CD}" type="slidenum">
              <a:rPr lang="zh-CN" altLang="en-US"/>
              <a:pPr>
                <a:defRPr/>
              </a:pPr>
              <a:t>‹#›</a:t>
            </a:fld>
            <a:endParaRPr lang="zh-CN" altLang="en-US"/>
          </a:p>
        </p:txBody>
      </p:sp>
    </p:spTree>
    <p:extLst>
      <p:ext uri="{BB962C8B-B14F-4D97-AF65-F5344CB8AC3E}">
        <p14:creationId xmlns:p14="http://schemas.microsoft.com/office/powerpoint/2010/main" xmlns="" val="882443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2938B28-0535-4D11-870F-213C7B78514E}"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8E7C880-B1CB-489D-B1A5-78C3157AB53E}" type="slidenum">
              <a:rPr lang="zh-CN" altLang="en-US"/>
              <a:pPr>
                <a:defRPr/>
              </a:pPr>
              <a:t>‹#›</a:t>
            </a:fld>
            <a:endParaRPr lang="zh-CN" altLang="en-US"/>
          </a:p>
        </p:txBody>
      </p:sp>
    </p:spTree>
    <p:extLst>
      <p:ext uri="{BB962C8B-B14F-4D97-AF65-F5344CB8AC3E}">
        <p14:creationId xmlns:p14="http://schemas.microsoft.com/office/powerpoint/2010/main" xmlns="" val="21203768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5650FA9-F15D-458F-9799-F6F805985255}"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B7737D-E5C7-4F2E-A163-25AD32EFB10F}" type="slidenum">
              <a:rPr lang="zh-CN" altLang="en-US"/>
              <a:pPr>
                <a:defRPr/>
              </a:pPr>
              <a:t>‹#›</a:t>
            </a:fld>
            <a:endParaRPr lang="zh-CN" altLang="en-US"/>
          </a:p>
        </p:txBody>
      </p:sp>
    </p:spTree>
    <p:extLst>
      <p:ext uri="{BB962C8B-B14F-4D97-AF65-F5344CB8AC3E}">
        <p14:creationId xmlns:p14="http://schemas.microsoft.com/office/powerpoint/2010/main" xmlns="" val="107467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C4B2B60-555D-4862-8097-BF8C3AB511D9}"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56995D21-4584-486E-86F5-DC3F4417933D}" type="slidenum">
              <a:rPr lang="zh-CN" altLang="en-US"/>
              <a:pPr>
                <a:defRPr/>
              </a:pPr>
              <a:t>‹#›</a:t>
            </a:fld>
            <a:endParaRPr lang="zh-CN" altLang="en-US"/>
          </a:p>
        </p:txBody>
      </p:sp>
    </p:spTree>
    <p:extLst>
      <p:ext uri="{BB962C8B-B14F-4D97-AF65-F5344CB8AC3E}">
        <p14:creationId xmlns:p14="http://schemas.microsoft.com/office/powerpoint/2010/main" xmlns="" val="25735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B0BEEC5-04E6-4227-8EFD-DFF3FC2FD7C8}"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79431E6-52B3-47C4-A3BC-4C607B7D380D}" type="slidenum">
              <a:rPr lang="zh-CN" altLang="en-US"/>
              <a:pPr>
                <a:defRPr/>
              </a:pPr>
              <a:t>‹#›</a:t>
            </a:fld>
            <a:endParaRPr lang="zh-CN" altLang="en-US"/>
          </a:p>
        </p:txBody>
      </p:sp>
    </p:spTree>
    <p:extLst>
      <p:ext uri="{BB962C8B-B14F-4D97-AF65-F5344CB8AC3E}">
        <p14:creationId xmlns:p14="http://schemas.microsoft.com/office/powerpoint/2010/main" xmlns="" val="152749238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1B604B9-B609-480B-8E9C-7786DCFEB36C}"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AFFEC3-499F-4D1E-AC70-131983A1EFE9}" type="slidenum">
              <a:rPr lang="zh-CN" altLang="en-US"/>
              <a:pPr>
                <a:defRPr/>
              </a:pPr>
              <a:t>‹#›</a:t>
            </a:fld>
            <a:endParaRPr lang="zh-CN" altLang="en-US"/>
          </a:p>
        </p:txBody>
      </p:sp>
    </p:spTree>
    <p:extLst>
      <p:ext uri="{BB962C8B-B14F-4D97-AF65-F5344CB8AC3E}">
        <p14:creationId xmlns:p14="http://schemas.microsoft.com/office/powerpoint/2010/main" xmlns="" val="15578848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7BAE50-118A-436C-8D35-D362FC164CE2}"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01937EE-A3F5-4B12-A485-68AED78483A3}" type="slidenum">
              <a:rPr lang="zh-CN" altLang="en-US"/>
              <a:pPr>
                <a:defRPr/>
              </a:pPr>
              <a:t>‹#›</a:t>
            </a:fld>
            <a:endParaRPr lang="zh-CN" altLang="en-US"/>
          </a:p>
        </p:txBody>
      </p:sp>
    </p:spTree>
    <p:extLst>
      <p:ext uri="{BB962C8B-B14F-4D97-AF65-F5344CB8AC3E}">
        <p14:creationId xmlns:p14="http://schemas.microsoft.com/office/powerpoint/2010/main" xmlns="" val="7273326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77F2548-2AB1-4646-9C04-0DB0610C3364}"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9CAEADB-D4AF-45F9-9321-95B1C577BC2A}" type="slidenum">
              <a:rPr lang="zh-CN" altLang="en-US"/>
              <a:pPr>
                <a:defRPr/>
              </a:pPr>
              <a:t>‹#›</a:t>
            </a:fld>
            <a:endParaRPr lang="zh-CN" altLang="en-US"/>
          </a:p>
        </p:txBody>
      </p:sp>
    </p:spTree>
    <p:extLst>
      <p:ext uri="{BB962C8B-B14F-4D97-AF65-F5344CB8AC3E}">
        <p14:creationId xmlns:p14="http://schemas.microsoft.com/office/powerpoint/2010/main" xmlns="" val="6376006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28A4A43-7335-4217-9B3F-49572824A9E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5C609B-A585-441F-BAD8-E0BF1947AC8A}" type="slidenum">
              <a:rPr lang="zh-CN" altLang="en-US"/>
              <a:pPr>
                <a:defRPr/>
              </a:pPr>
              <a:t>‹#›</a:t>
            </a:fld>
            <a:endParaRPr lang="zh-CN" altLang="en-US"/>
          </a:p>
        </p:txBody>
      </p:sp>
    </p:spTree>
    <p:extLst>
      <p:ext uri="{BB962C8B-B14F-4D97-AF65-F5344CB8AC3E}">
        <p14:creationId xmlns:p14="http://schemas.microsoft.com/office/powerpoint/2010/main" xmlns="" val="12554155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2BF376E-928E-4EFE-8B0E-67714898082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52FF5F-5137-414E-B87B-66484C685F51}" type="slidenum">
              <a:rPr lang="zh-CN" altLang="en-US"/>
              <a:pPr>
                <a:defRPr/>
              </a:pPr>
              <a:t>‹#›</a:t>
            </a:fld>
            <a:endParaRPr lang="zh-CN" altLang="en-US"/>
          </a:p>
        </p:txBody>
      </p:sp>
    </p:spTree>
    <p:extLst>
      <p:ext uri="{BB962C8B-B14F-4D97-AF65-F5344CB8AC3E}">
        <p14:creationId xmlns:p14="http://schemas.microsoft.com/office/powerpoint/2010/main" xmlns="" val="335738992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C931D7-FBDE-4063-9528-789E283A3A04}"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66851FA-79E1-482A-B11F-99F7886B7211}" type="slidenum">
              <a:rPr lang="zh-CN" altLang="en-US"/>
              <a:pPr>
                <a:defRPr/>
              </a:pPr>
              <a:t>‹#›</a:t>
            </a:fld>
            <a:endParaRPr lang="zh-CN" altLang="en-US"/>
          </a:p>
        </p:txBody>
      </p:sp>
    </p:spTree>
    <p:extLst>
      <p:ext uri="{BB962C8B-B14F-4D97-AF65-F5344CB8AC3E}">
        <p14:creationId xmlns:p14="http://schemas.microsoft.com/office/powerpoint/2010/main" xmlns="" val="1976444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B0AD6BF-5FCB-4235-8CA6-E4E3D592F56B}"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63D8711-F315-4151-A769-20401FAE8B6F}" type="slidenum">
              <a:rPr lang="zh-CN" altLang="en-US"/>
              <a:pPr>
                <a:defRPr/>
              </a:pPr>
              <a:t>‹#›</a:t>
            </a:fld>
            <a:endParaRPr lang="zh-CN" altLang="en-US"/>
          </a:p>
        </p:txBody>
      </p:sp>
    </p:spTree>
    <p:extLst>
      <p:ext uri="{BB962C8B-B14F-4D97-AF65-F5344CB8AC3E}">
        <p14:creationId xmlns:p14="http://schemas.microsoft.com/office/powerpoint/2010/main" xmlns="" val="12749790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4094C63-0828-47C4-8607-16FD5B351507}"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2A17948-203C-4BDE-9323-F42A1976DA57}" type="slidenum">
              <a:rPr lang="zh-CN" altLang="en-US"/>
              <a:pPr>
                <a:defRPr/>
              </a:pPr>
              <a:t>‹#›</a:t>
            </a:fld>
            <a:endParaRPr lang="zh-CN" altLang="en-US"/>
          </a:p>
        </p:txBody>
      </p:sp>
    </p:spTree>
    <p:extLst>
      <p:ext uri="{BB962C8B-B14F-4D97-AF65-F5344CB8AC3E}">
        <p14:creationId xmlns:p14="http://schemas.microsoft.com/office/powerpoint/2010/main" xmlns="" val="41907991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BA56180-94A6-47AB-BABD-C9275CDB9327}"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F5C327F-7E3B-450B-83B7-BF3A71CC743E}" type="slidenum">
              <a:rPr lang="zh-CN" altLang="en-US"/>
              <a:pPr>
                <a:defRPr/>
              </a:pPr>
              <a:t>‹#›</a:t>
            </a:fld>
            <a:endParaRPr lang="zh-CN" altLang="en-US"/>
          </a:p>
        </p:txBody>
      </p:sp>
    </p:spTree>
    <p:extLst>
      <p:ext uri="{BB962C8B-B14F-4D97-AF65-F5344CB8AC3E}">
        <p14:creationId xmlns:p14="http://schemas.microsoft.com/office/powerpoint/2010/main" xmlns="" val="4282232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8DD0B19-618F-4529-B746-519B20AF18C6}"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F974EC56-230B-4864-AE71-8F6CD952C79A}" type="slidenum">
              <a:rPr lang="zh-CN" altLang="en-US"/>
              <a:pPr>
                <a:defRPr/>
              </a:pPr>
              <a:t>‹#›</a:t>
            </a:fld>
            <a:endParaRPr lang="zh-CN" altLang="en-US"/>
          </a:p>
        </p:txBody>
      </p:sp>
    </p:spTree>
    <p:extLst>
      <p:ext uri="{BB962C8B-B14F-4D97-AF65-F5344CB8AC3E}">
        <p14:creationId xmlns:p14="http://schemas.microsoft.com/office/powerpoint/2010/main" xmlns="" val="299459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CE10DE9F-FA9C-4281-A54A-166D7F993AAF}"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DBD04AE-BC66-4ACA-A979-4E55FD0AAE9A}" type="slidenum">
              <a:rPr lang="zh-CN" altLang="en-US"/>
              <a:pPr>
                <a:defRPr/>
              </a:pPr>
              <a:t>‹#›</a:t>
            </a:fld>
            <a:endParaRPr lang="zh-CN" altLang="en-US"/>
          </a:p>
        </p:txBody>
      </p:sp>
    </p:spTree>
    <p:extLst>
      <p:ext uri="{BB962C8B-B14F-4D97-AF65-F5344CB8AC3E}">
        <p14:creationId xmlns:p14="http://schemas.microsoft.com/office/powerpoint/2010/main" xmlns="" val="26333047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C85E5E2-F1FC-4F32-A2DE-D89C3FD95FD7}"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3E85E4F-0EF4-49D3-BBD9-82CB44AEFEA0}" type="slidenum">
              <a:rPr lang="zh-CN" altLang="en-US"/>
              <a:pPr>
                <a:defRPr/>
              </a:pPr>
              <a:t>‹#›</a:t>
            </a:fld>
            <a:endParaRPr lang="zh-CN" altLang="en-US"/>
          </a:p>
        </p:txBody>
      </p:sp>
    </p:spTree>
    <p:extLst>
      <p:ext uri="{BB962C8B-B14F-4D97-AF65-F5344CB8AC3E}">
        <p14:creationId xmlns:p14="http://schemas.microsoft.com/office/powerpoint/2010/main" xmlns="" val="11988945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A5BFBE7-4FC4-41E1-A9E7-04B9EC320BFB}"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158497FF-A70A-40E3-BECE-C87054498298}" type="slidenum">
              <a:rPr lang="zh-CN" altLang="en-US"/>
              <a:pPr>
                <a:defRPr/>
              </a:pPr>
              <a:t>‹#›</a:t>
            </a:fld>
            <a:endParaRPr lang="zh-CN" altLang="en-US"/>
          </a:p>
        </p:txBody>
      </p:sp>
    </p:spTree>
    <p:extLst>
      <p:ext uri="{BB962C8B-B14F-4D97-AF65-F5344CB8AC3E}">
        <p14:creationId xmlns:p14="http://schemas.microsoft.com/office/powerpoint/2010/main" xmlns="" val="27510198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9D94739-B132-4605-B873-4BB147A2EB43}"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0D14776-C457-4892-8656-6D31F5D08F12}" type="slidenum">
              <a:rPr lang="zh-CN" altLang="en-US"/>
              <a:pPr>
                <a:defRPr/>
              </a:pPr>
              <a:t>‹#›</a:t>
            </a:fld>
            <a:endParaRPr lang="zh-CN" altLang="en-US"/>
          </a:p>
        </p:txBody>
      </p:sp>
    </p:spTree>
    <p:extLst>
      <p:ext uri="{BB962C8B-B14F-4D97-AF65-F5344CB8AC3E}">
        <p14:creationId xmlns:p14="http://schemas.microsoft.com/office/powerpoint/2010/main" xmlns="" val="2252387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6C1DEC6-0798-4E39-86D5-C737FE3F478F}"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7C5403E-CB73-40BE-B943-E01DE55197A3}" type="slidenum">
              <a:rPr lang="zh-CN" altLang="en-US"/>
              <a:pPr>
                <a:defRPr/>
              </a:pPr>
              <a:t>‹#›</a:t>
            </a:fld>
            <a:endParaRPr lang="zh-CN" altLang="en-US"/>
          </a:p>
        </p:txBody>
      </p:sp>
    </p:spTree>
    <p:extLst>
      <p:ext uri="{BB962C8B-B14F-4D97-AF65-F5344CB8AC3E}">
        <p14:creationId xmlns:p14="http://schemas.microsoft.com/office/powerpoint/2010/main" xmlns="" val="12392326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5F258F-9685-4CFD-8D49-7A414F95197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3ADB1E7-065B-412D-B5F2-6EE361BF4953}" type="slidenum">
              <a:rPr lang="zh-CN" altLang="en-US"/>
              <a:pPr>
                <a:defRPr/>
              </a:pPr>
              <a:t>‹#›</a:t>
            </a:fld>
            <a:endParaRPr lang="zh-CN" altLang="en-US"/>
          </a:p>
        </p:txBody>
      </p:sp>
    </p:spTree>
    <p:extLst>
      <p:ext uri="{BB962C8B-B14F-4D97-AF65-F5344CB8AC3E}">
        <p14:creationId xmlns:p14="http://schemas.microsoft.com/office/powerpoint/2010/main" xmlns="" val="16729391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697FBE-9D35-4D06-A488-0D992FFC6DF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47406BB-17C1-463B-A3BB-C0F9FECB6CBB}" type="slidenum">
              <a:rPr lang="zh-CN" altLang="en-US"/>
              <a:pPr>
                <a:defRPr/>
              </a:pPr>
              <a:t>‹#›</a:t>
            </a:fld>
            <a:endParaRPr lang="zh-CN" altLang="en-US"/>
          </a:p>
        </p:txBody>
      </p:sp>
    </p:spTree>
    <p:extLst>
      <p:ext uri="{BB962C8B-B14F-4D97-AF65-F5344CB8AC3E}">
        <p14:creationId xmlns:p14="http://schemas.microsoft.com/office/powerpoint/2010/main" xmlns="" val="19784572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10DB28A-7561-48A3-8E0E-0FABC71F15B1}"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B5540E0-1D5C-4ECD-931B-5E7FBEF1BAB2}" type="slidenum">
              <a:rPr lang="zh-CN" altLang="en-US"/>
              <a:pPr>
                <a:defRPr/>
              </a:pPr>
              <a:t>‹#›</a:t>
            </a:fld>
            <a:endParaRPr lang="zh-CN" altLang="en-US"/>
          </a:p>
        </p:txBody>
      </p:sp>
    </p:spTree>
    <p:extLst>
      <p:ext uri="{BB962C8B-B14F-4D97-AF65-F5344CB8AC3E}">
        <p14:creationId xmlns:p14="http://schemas.microsoft.com/office/powerpoint/2010/main" xmlns="" val="9583441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05CDA33-BFAA-4CD8-9C2F-B8B026DD90E0}"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1EEFB90-2415-46E5-9A66-609F12C33D62}" type="slidenum">
              <a:rPr lang="zh-CN" altLang="en-US"/>
              <a:pPr>
                <a:defRPr/>
              </a:pPr>
              <a:t>‹#›</a:t>
            </a:fld>
            <a:endParaRPr lang="zh-CN" altLang="en-US"/>
          </a:p>
        </p:txBody>
      </p:sp>
    </p:spTree>
    <p:extLst>
      <p:ext uri="{BB962C8B-B14F-4D97-AF65-F5344CB8AC3E}">
        <p14:creationId xmlns:p14="http://schemas.microsoft.com/office/powerpoint/2010/main" xmlns="" val="26095939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E83DCFC-7714-46CD-8D1A-68C59DFCC3BB}"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725C30C-2AE2-4678-9C02-78D6A4BEA4C7}" type="slidenum">
              <a:rPr lang="zh-CN" altLang="en-US"/>
              <a:pPr>
                <a:defRPr/>
              </a:pPr>
              <a:t>‹#›</a:t>
            </a:fld>
            <a:endParaRPr lang="zh-CN" altLang="en-US"/>
          </a:p>
        </p:txBody>
      </p:sp>
    </p:spTree>
    <p:extLst>
      <p:ext uri="{BB962C8B-B14F-4D97-AF65-F5344CB8AC3E}">
        <p14:creationId xmlns:p14="http://schemas.microsoft.com/office/powerpoint/2010/main" xmlns="" val="15948879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260BA2C8-F0A0-4078-AA32-627FDAFB3427}"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22CA92FA-5B06-4A83-AD29-4EB427E25102}" type="slidenum">
              <a:rPr lang="zh-CN" altLang="en-US"/>
              <a:pPr>
                <a:defRPr/>
              </a:pPr>
              <a:t>‹#›</a:t>
            </a:fld>
            <a:endParaRPr lang="zh-CN" altLang="en-US"/>
          </a:p>
        </p:txBody>
      </p:sp>
    </p:spTree>
    <p:extLst>
      <p:ext uri="{BB962C8B-B14F-4D97-AF65-F5344CB8AC3E}">
        <p14:creationId xmlns:p14="http://schemas.microsoft.com/office/powerpoint/2010/main" xmlns="" val="158218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95C04429-2F5A-4694-B182-085E6D2597AC}"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8EA281B-1380-4E2E-BC9B-E656C44F305A}" type="slidenum">
              <a:rPr lang="zh-CN" altLang="en-US"/>
              <a:pPr>
                <a:defRPr/>
              </a:pPr>
              <a:t>‹#›</a:t>
            </a:fld>
            <a:endParaRPr lang="zh-CN" altLang="en-US"/>
          </a:p>
        </p:txBody>
      </p:sp>
    </p:spTree>
    <p:extLst>
      <p:ext uri="{BB962C8B-B14F-4D97-AF65-F5344CB8AC3E}">
        <p14:creationId xmlns:p14="http://schemas.microsoft.com/office/powerpoint/2010/main" xmlns="" val="40016488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CD55EEE-A8DC-4D8A-BF5C-E44B3C88E9EA}"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6BF56D5-AAA6-4F74-9946-1FA7313BFD6B}" type="slidenum">
              <a:rPr lang="zh-CN" altLang="en-US"/>
              <a:pPr>
                <a:defRPr/>
              </a:pPr>
              <a:t>‹#›</a:t>
            </a:fld>
            <a:endParaRPr lang="zh-CN" altLang="en-US"/>
          </a:p>
        </p:txBody>
      </p:sp>
    </p:spTree>
    <p:extLst>
      <p:ext uri="{BB962C8B-B14F-4D97-AF65-F5344CB8AC3E}">
        <p14:creationId xmlns:p14="http://schemas.microsoft.com/office/powerpoint/2010/main" xmlns="" val="16518534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094A052-309E-4682-B1DC-9CA68D138625}"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A11BB49-9CD3-4634-9615-2F57946429D7}" type="slidenum">
              <a:rPr lang="zh-CN" altLang="en-US"/>
              <a:pPr>
                <a:defRPr/>
              </a:pPr>
              <a:t>‹#›</a:t>
            </a:fld>
            <a:endParaRPr lang="zh-CN" altLang="en-US"/>
          </a:p>
        </p:txBody>
      </p:sp>
    </p:spTree>
    <p:extLst>
      <p:ext uri="{BB962C8B-B14F-4D97-AF65-F5344CB8AC3E}">
        <p14:creationId xmlns:p14="http://schemas.microsoft.com/office/powerpoint/2010/main" xmlns="" val="16907236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951EE0-3C3C-4A7E-B8F4-717B294AC9D3}"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F2A768B-A24A-4F99-B472-95A5E3EF27B6}" type="slidenum">
              <a:rPr lang="zh-CN" altLang="en-US"/>
              <a:pPr>
                <a:defRPr/>
              </a:pPr>
              <a:t>‹#›</a:t>
            </a:fld>
            <a:endParaRPr lang="zh-CN" altLang="en-US"/>
          </a:p>
        </p:txBody>
      </p:sp>
    </p:spTree>
    <p:extLst>
      <p:ext uri="{BB962C8B-B14F-4D97-AF65-F5344CB8AC3E}">
        <p14:creationId xmlns:p14="http://schemas.microsoft.com/office/powerpoint/2010/main" xmlns="" val="1697506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0D13EE4-08C7-4EAD-9971-D6C28941BF50}"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29312BB-D809-4FBF-8A02-12A13F873185}" type="slidenum">
              <a:rPr lang="zh-CN" altLang="en-US"/>
              <a:pPr>
                <a:defRPr/>
              </a:pPr>
              <a:t>‹#›</a:t>
            </a:fld>
            <a:endParaRPr lang="zh-CN" altLang="en-US"/>
          </a:p>
        </p:txBody>
      </p:sp>
    </p:spTree>
    <p:extLst>
      <p:ext uri="{BB962C8B-B14F-4D97-AF65-F5344CB8AC3E}">
        <p14:creationId xmlns:p14="http://schemas.microsoft.com/office/powerpoint/2010/main" xmlns="" val="34939257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9DA0C53-707E-4B8C-BBB4-C840EF37C80A}"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CB9DB9-2AC8-485C-B3E0-59565BFDB30B}" type="slidenum">
              <a:rPr lang="zh-CN" altLang="en-US"/>
              <a:pPr>
                <a:defRPr/>
              </a:pPr>
              <a:t>‹#›</a:t>
            </a:fld>
            <a:endParaRPr lang="zh-CN" altLang="en-US"/>
          </a:p>
        </p:txBody>
      </p:sp>
    </p:spTree>
    <p:extLst>
      <p:ext uri="{BB962C8B-B14F-4D97-AF65-F5344CB8AC3E}">
        <p14:creationId xmlns:p14="http://schemas.microsoft.com/office/powerpoint/2010/main" xmlns="" val="17731401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21B36B8-43A7-4771-8BBF-0D30DA94AF7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9F2394-CE74-4AC6-8CB1-CE9A1183BC6C}" type="slidenum">
              <a:rPr lang="zh-CN" altLang="en-US"/>
              <a:pPr>
                <a:defRPr/>
              </a:pPr>
              <a:t>‹#›</a:t>
            </a:fld>
            <a:endParaRPr lang="zh-CN" altLang="en-US"/>
          </a:p>
        </p:txBody>
      </p:sp>
    </p:spTree>
    <p:extLst>
      <p:ext uri="{BB962C8B-B14F-4D97-AF65-F5344CB8AC3E}">
        <p14:creationId xmlns:p14="http://schemas.microsoft.com/office/powerpoint/2010/main" xmlns="" val="9072338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DA1E339-9477-4ED3-8CC9-BB6062F8177B}"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7B20EFD-4410-4D40-A958-B3C2D22DC424}" type="slidenum">
              <a:rPr lang="zh-CN" altLang="en-US"/>
              <a:pPr>
                <a:defRPr/>
              </a:pPr>
              <a:t>‹#›</a:t>
            </a:fld>
            <a:endParaRPr lang="zh-CN" altLang="en-US"/>
          </a:p>
        </p:txBody>
      </p:sp>
    </p:spTree>
    <p:extLst>
      <p:ext uri="{BB962C8B-B14F-4D97-AF65-F5344CB8AC3E}">
        <p14:creationId xmlns:p14="http://schemas.microsoft.com/office/powerpoint/2010/main" xmlns="" val="2149537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7E3AAD8-C90E-443F-AB80-F920FB9F9EAA}"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965510-7D79-44DD-9519-A1FBF1C8F5C3}" type="slidenum">
              <a:rPr lang="zh-CN" altLang="en-US"/>
              <a:pPr>
                <a:defRPr/>
              </a:pPr>
              <a:t>‹#›</a:t>
            </a:fld>
            <a:endParaRPr lang="zh-CN" altLang="en-US"/>
          </a:p>
        </p:txBody>
      </p:sp>
    </p:spTree>
    <p:extLst>
      <p:ext uri="{BB962C8B-B14F-4D97-AF65-F5344CB8AC3E}">
        <p14:creationId xmlns:p14="http://schemas.microsoft.com/office/powerpoint/2010/main" xmlns="" val="3920282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23B166-B7AD-4796-990C-331C31538954}"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604CD9-47C7-4F7B-8358-C4E4C81C14DA}" type="slidenum">
              <a:rPr lang="zh-CN" altLang="en-US"/>
              <a:pPr>
                <a:defRPr/>
              </a:pPr>
              <a:t>‹#›</a:t>
            </a:fld>
            <a:endParaRPr lang="zh-CN" altLang="en-US"/>
          </a:p>
        </p:txBody>
      </p:sp>
    </p:spTree>
    <p:extLst>
      <p:ext uri="{BB962C8B-B14F-4D97-AF65-F5344CB8AC3E}">
        <p14:creationId xmlns:p14="http://schemas.microsoft.com/office/powerpoint/2010/main" xmlns="" val="38899986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9D0D3FD-DF29-4872-ADCB-7833BD368A2A}"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B4A14BB-CC1E-4488-B1DB-D04AAD2EC14D}" type="slidenum">
              <a:rPr lang="zh-CN" altLang="en-US"/>
              <a:pPr>
                <a:defRPr/>
              </a:pPr>
              <a:t>‹#›</a:t>
            </a:fld>
            <a:endParaRPr lang="zh-CN" altLang="en-US"/>
          </a:p>
        </p:txBody>
      </p:sp>
    </p:spTree>
    <p:extLst>
      <p:ext uri="{BB962C8B-B14F-4D97-AF65-F5344CB8AC3E}">
        <p14:creationId xmlns:p14="http://schemas.microsoft.com/office/powerpoint/2010/main" xmlns="" val="219320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FADAD22-60CE-446B-9436-1274F11F182E}"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471452B-0BEA-4CEA-B95B-07BA6C623914}" type="slidenum">
              <a:rPr lang="zh-CN" altLang="en-US"/>
              <a:pPr>
                <a:defRPr/>
              </a:pPr>
              <a:t>‹#›</a:t>
            </a:fld>
            <a:endParaRPr lang="zh-CN" altLang="en-US"/>
          </a:p>
        </p:txBody>
      </p:sp>
    </p:spTree>
    <p:extLst>
      <p:ext uri="{BB962C8B-B14F-4D97-AF65-F5344CB8AC3E}">
        <p14:creationId xmlns:p14="http://schemas.microsoft.com/office/powerpoint/2010/main" xmlns="" val="22734245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71C0CB0-5A2B-4674-8307-81EB9B23EE12}"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28841EE-45DD-47D0-88BD-1B1ABB2E5407}" type="slidenum">
              <a:rPr lang="zh-CN" altLang="en-US"/>
              <a:pPr>
                <a:defRPr/>
              </a:pPr>
              <a:t>‹#›</a:t>
            </a:fld>
            <a:endParaRPr lang="zh-CN" altLang="en-US"/>
          </a:p>
        </p:txBody>
      </p:sp>
    </p:spTree>
    <p:extLst>
      <p:ext uri="{BB962C8B-B14F-4D97-AF65-F5344CB8AC3E}">
        <p14:creationId xmlns:p14="http://schemas.microsoft.com/office/powerpoint/2010/main" xmlns="" val="16908273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9131CAA-2B76-4264-A1A5-3A1F76E5ADA5}"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452328-9E01-4554-91CB-E3AE806A3469}" type="slidenum">
              <a:rPr lang="zh-CN" altLang="en-US"/>
              <a:pPr>
                <a:defRPr/>
              </a:pPr>
              <a:t>‹#›</a:t>
            </a:fld>
            <a:endParaRPr lang="zh-CN" altLang="en-US"/>
          </a:p>
        </p:txBody>
      </p:sp>
    </p:spTree>
    <p:extLst>
      <p:ext uri="{BB962C8B-B14F-4D97-AF65-F5344CB8AC3E}">
        <p14:creationId xmlns:p14="http://schemas.microsoft.com/office/powerpoint/2010/main" xmlns="" val="21008192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C379D688-E7A1-43C5-8FF0-C171D0EB6D73}"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DA7C339-9BEE-4C71-9123-5DD120E5E029}" type="slidenum">
              <a:rPr lang="zh-CN" altLang="en-US"/>
              <a:pPr>
                <a:defRPr/>
              </a:pPr>
              <a:t>‹#›</a:t>
            </a:fld>
            <a:endParaRPr lang="zh-CN" altLang="en-US"/>
          </a:p>
        </p:txBody>
      </p:sp>
    </p:spTree>
    <p:extLst>
      <p:ext uri="{BB962C8B-B14F-4D97-AF65-F5344CB8AC3E}">
        <p14:creationId xmlns:p14="http://schemas.microsoft.com/office/powerpoint/2010/main" xmlns="" val="16670291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318BBF0-CF7A-4E99-A5C2-337029A2A751}"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1299965-6E31-43B6-A1BB-69D164D884D4}" type="slidenum">
              <a:rPr lang="zh-CN" altLang="en-US"/>
              <a:pPr>
                <a:defRPr/>
              </a:pPr>
              <a:t>‹#›</a:t>
            </a:fld>
            <a:endParaRPr lang="zh-CN" altLang="en-US"/>
          </a:p>
        </p:txBody>
      </p:sp>
    </p:spTree>
    <p:extLst>
      <p:ext uri="{BB962C8B-B14F-4D97-AF65-F5344CB8AC3E}">
        <p14:creationId xmlns:p14="http://schemas.microsoft.com/office/powerpoint/2010/main" xmlns="" val="25250017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A63078-AC99-47C7-A7A6-736723DC7E44}"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15226C7-0665-4F72-9240-BC121EDC75E7}" type="slidenum">
              <a:rPr lang="zh-CN" altLang="en-US"/>
              <a:pPr>
                <a:defRPr/>
              </a:pPr>
              <a:t>‹#›</a:t>
            </a:fld>
            <a:endParaRPr lang="zh-CN" altLang="en-US"/>
          </a:p>
        </p:txBody>
      </p:sp>
    </p:spTree>
    <p:extLst>
      <p:ext uri="{BB962C8B-B14F-4D97-AF65-F5344CB8AC3E}">
        <p14:creationId xmlns:p14="http://schemas.microsoft.com/office/powerpoint/2010/main" xmlns="" val="3154649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B51851E-361C-4ECA-8A80-69A03EF49160}"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A02C5E5-15AF-4AAB-8508-2984E6EC8193}" type="slidenum">
              <a:rPr lang="zh-CN" altLang="en-US"/>
              <a:pPr>
                <a:defRPr/>
              </a:pPr>
              <a:t>‹#›</a:t>
            </a:fld>
            <a:endParaRPr lang="zh-CN" altLang="en-US"/>
          </a:p>
        </p:txBody>
      </p:sp>
    </p:spTree>
    <p:extLst>
      <p:ext uri="{BB962C8B-B14F-4D97-AF65-F5344CB8AC3E}">
        <p14:creationId xmlns:p14="http://schemas.microsoft.com/office/powerpoint/2010/main" xmlns="" val="19770244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F655024-A0F2-4D86-955E-AB65C15B6E42}"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E631FD6-5CF5-4549-A4A1-0503E5D80CC3}" type="slidenum">
              <a:rPr lang="zh-CN" altLang="en-US"/>
              <a:pPr>
                <a:defRPr/>
              </a:pPr>
              <a:t>‹#›</a:t>
            </a:fld>
            <a:endParaRPr lang="zh-CN" altLang="en-US"/>
          </a:p>
        </p:txBody>
      </p:sp>
    </p:spTree>
    <p:extLst>
      <p:ext uri="{BB962C8B-B14F-4D97-AF65-F5344CB8AC3E}">
        <p14:creationId xmlns:p14="http://schemas.microsoft.com/office/powerpoint/2010/main" xmlns="" val="278188499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C181189-49CC-4D76-A459-71594D0B519C}"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4DA245C-9540-4E8F-A80C-30E7AF619ED1}" type="slidenum">
              <a:rPr lang="zh-CN" altLang="en-US"/>
              <a:pPr>
                <a:defRPr/>
              </a:pPr>
              <a:t>‹#›</a:t>
            </a:fld>
            <a:endParaRPr lang="zh-CN" altLang="en-US"/>
          </a:p>
        </p:txBody>
      </p:sp>
    </p:spTree>
    <p:extLst>
      <p:ext uri="{BB962C8B-B14F-4D97-AF65-F5344CB8AC3E}">
        <p14:creationId xmlns:p14="http://schemas.microsoft.com/office/powerpoint/2010/main" xmlns="" val="35548717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19CA39F-1158-4F64-9DE7-741F6BBB874C}"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B31756-0C12-4A7E-BBDD-B89F9BEFFFC4}" type="slidenum">
              <a:rPr lang="zh-CN" altLang="en-US"/>
              <a:pPr>
                <a:defRPr/>
              </a:pPr>
              <a:t>‹#›</a:t>
            </a:fld>
            <a:endParaRPr lang="zh-CN" altLang="en-US"/>
          </a:p>
        </p:txBody>
      </p:sp>
    </p:spTree>
    <p:extLst>
      <p:ext uri="{BB962C8B-B14F-4D97-AF65-F5344CB8AC3E}">
        <p14:creationId xmlns:p14="http://schemas.microsoft.com/office/powerpoint/2010/main" xmlns="" val="247917236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73EA1B-B584-495C-9568-1454C78BA05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D7AC7F-AC9C-4435-B4B6-1E939EC80EF0}" type="slidenum">
              <a:rPr lang="zh-CN" altLang="en-US"/>
              <a:pPr>
                <a:defRPr/>
              </a:pPr>
              <a:t>‹#›</a:t>
            </a:fld>
            <a:endParaRPr lang="zh-CN" altLang="en-US"/>
          </a:p>
        </p:txBody>
      </p:sp>
    </p:spTree>
    <p:extLst>
      <p:ext uri="{BB962C8B-B14F-4D97-AF65-F5344CB8AC3E}">
        <p14:creationId xmlns:p14="http://schemas.microsoft.com/office/powerpoint/2010/main" xmlns="" val="375753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B7DE9D4-9871-4988-9BAC-30EF7547A919}"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88C571E-477C-4DC5-871D-1AB72FF28088}" type="slidenum">
              <a:rPr lang="zh-CN" altLang="en-US"/>
              <a:pPr>
                <a:defRPr/>
              </a:pPr>
              <a:t>‹#›</a:t>
            </a:fld>
            <a:endParaRPr lang="zh-CN" altLang="en-US"/>
          </a:p>
        </p:txBody>
      </p:sp>
    </p:spTree>
    <p:extLst>
      <p:ext uri="{BB962C8B-B14F-4D97-AF65-F5344CB8AC3E}">
        <p14:creationId xmlns:p14="http://schemas.microsoft.com/office/powerpoint/2010/main" xmlns="" val="874748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8F84A82-BA81-403D-9190-4A136D5EEB96}"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4DEC37A-5D3C-4139-AEB0-2B8E48C63FD4}" type="slidenum">
              <a:rPr lang="zh-CN" altLang="en-US"/>
              <a:pPr>
                <a:defRPr/>
              </a:pPr>
              <a:t>‹#›</a:t>
            </a:fld>
            <a:endParaRPr lang="zh-CN" altLang="en-US"/>
          </a:p>
        </p:txBody>
      </p:sp>
    </p:spTree>
    <p:extLst>
      <p:ext uri="{BB962C8B-B14F-4D97-AF65-F5344CB8AC3E}">
        <p14:creationId xmlns:p14="http://schemas.microsoft.com/office/powerpoint/2010/main" xmlns="" val="30350098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099D375E-4AAC-4D18-8548-C40C63419DA2}"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7D4233-BDBD-4F54-85DB-CB7FF9A45031}" type="slidenum">
              <a:rPr lang="zh-CN" altLang="en-US"/>
              <a:pPr>
                <a:defRPr/>
              </a:pPr>
              <a:t>‹#›</a:t>
            </a:fld>
            <a:endParaRPr lang="zh-CN" altLang="en-US"/>
          </a:p>
        </p:txBody>
      </p:sp>
    </p:spTree>
    <p:extLst>
      <p:ext uri="{BB962C8B-B14F-4D97-AF65-F5344CB8AC3E}">
        <p14:creationId xmlns:p14="http://schemas.microsoft.com/office/powerpoint/2010/main" xmlns="" val="32233766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541E12B-57A5-4168-8C31-B00458E15277}"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292655B0-A116-4960-856F-7668792D772F}" type="slidenum">
              <a:rPr lang="zh-CN" altLang="en-US"/>
              <a:pPr>
                <a:defRPr/>
              </a:pPr>
              <a:t>‹#›</a:t>
            </a:fld>
            <a:endParaRPr lang="zh-CN" altLang="en-US"/>
          </a:p>
        </p:txBody>
      </p:sp>
    </p:spTree>
    <p:extLst>
      <p:ext uri="{BB962C8B-B14F-4D97-AF65-F5344CB8AC3E}">
        <p14:creationId xmlns:p14="http://schemas.microsoft.com/office/powerpoint/2010/main" xmlns="" val="23706539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3AA753D-FFAA-4C5D-99C3-8CF250B42BC6}"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D6411DE-7B13-4B4B-BA31-5EF9ED99E12B}" type="slidenum">
              <a:rPr lang="zh-CN" altLang="en-US"/>
              <a:pPr>
                <a:defRPr/>
              </a:pPr>
              <a:t>‹#›</a:t>
            </a:fld>
            <a:endParaRPr lang="zh-CN" altLang="en-US"/>
          </a:p>
        </p:txBody>
      </p:sp>
    </p:spTree>
    <p:extLst>
      <p:ext uri="{BB962C8B-B14F-4D97-AF65-F5344CB8AC3E}">
        <p14:creationId xmlns:p14="http://schemas.microsoft.com/office/powerpoint/2010/main" xmlns="" val="4688475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9CF1F23-68E4-41A1-8DC5-0BC78E87949F}"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DE43EF43-B43E-4670-B3A5-163CC49105FD}" type="slidenum">
              <a:rPr lang="zh-CN" altLang="en-US"/>
              <a:pPr>
                <a:defRPr/>
              </a:pPr>
              <a:t>‹#›</a:t>
            </a:fld>
            <a:endParaRPr lang="zh-CN" altLang="en-US"/>
          </a:p>
        </p:txBody>
      </p:sp>
    </p:spTree>
    <p:extLst>
      <p:ext uri="{BB962C8B-B14F-4D97-AF65-F5344CB8AC3E}">
        <p14:creationId xmlns:p14="http://schemas.microsoft.com/office/powerpoint/2010/main" xmlns="" val="22367030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D1F2847-96BF-4B18-B36C-45B117B605F4}"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6B62FDB-3FCD-4D0A-8542-73AC1954ADD1}" type="slidenum">
              <a:rPr lang="zh-CN" altLang="en-US"/>
              <a:pPr>
                <a:defRPr/>
              </a:pPr>
              <a:t>‹#›</a:t>
            </a:fld>
            <a:endParaRPr lang="zh-CN" altLang="en-US"/>
          </a:p>
        </p:txBody>
      </p:sp>
    </p:spTree>
    <p:extLst>
      <p:ext uri="{BB962C8B-B14F-4D97-AF65-F5344CB8AC3E}">
        <p14:creationId xmlns:p14="http://schemas.microsoft.com/office/powerpoint/2010/main" xmlns="" val="5012984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1BC15-E53E-44F7-B054-DEC5FA679750}"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3B26DC8-2513-4CF8-A402-1B244923FEDB}" type="slidenum">
              <a:rPr lang="zh-CN" altLang="en-US"/>
              <a:pPr>
                <a:defRPr/>
              </a:pPr>
              <a:t>‹#›</a:t>
            </a:fld>
            <a:endParaRPr lang="zh-CN" altLang="en-US"/>
          </a:p>
        </p:txBody>
      </p:sp>
    </p:spTree>
    <p:extLst>
      <p:ext uri="{BB962C8B-B14F-4D97-AF65-F5344CB8AC3E}">
        <p14:creationId xmlns:p14="http://schemas.microsoft.com/office/powerpoint/2010/main" xmlns="" val="32487319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E4BDD23-C383-4436-B796-EF1876118495}"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783C51-2FE3-4738-BA07-E200904A4535}" type="slidenum">
              <a:rPr lang="zh-CN" altLang="en-US"/>
              <a:pPr>
                <a:defRPr/>
              </a:pPr>
              <a:t>‹#›</a:t>
            </a:fld>
            <a:endParaRPr lang="zh-CN" altLang="en-US"/>
          </a:p>
        </p:txBody>
      </p:sp>
    </p:spTree>
    <p:extLst>
      <p:ext uri="{BB962C8B-B14F-4D97-AF65-F5344CB8AC3E}">
        <p14:creationId xmlns:p14="http://schemas.microsoft.com/office/powerpoint/2010/main" xmlns="" val="17203073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7176F-0904-446C-9584-CA7A29FCD5F3}"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81A93AB-04E0-4BBE-9D7E-FCECACE152D8}" type="slidenum">
              <a:rPr lang="zh-CN" altLang="en-US"/>
              <a:pPr>
                <a:defRPr/>
              </a:pPr>
              <a:t>‹#›</a:t>
            </a:fld>
            <a:endParaRPr lang="zh-CN" altLang="en-US"/>
          </a:p>
        </p:txBody>
      </p:sp>
    </p:spTree>
    <p:extLst>
      <p:ext uri="{BB962C8B-B14F-4D97-AF65-F5344CB8AC3E}">
        <p14:creationId xmlns:p14="http://schemas.microsoft.com/office/powerpoint/2010/main" xmlns="" val="107130637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E352027-1637-40D0-9F8C-18ACFF4DEBEE}"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AB606D-EA9F-4C6D-A7B7-5F45CB470FC8}" type="slidenum">
              <a:rPr lang="zh-CN" altLang="en-US"/>
              <a:pPr>
                <a:defRPr/>
              </a:pPr>
              <a:t>‹#›</a:t>
            </a:fld>
            <a:endParaRPr lang="zh-CN" altLang="en-US"/>
          </a:p>
        </p:txBody>
      </p:sp>
    </p:spTree>
    <p:extLst>
      <p:ext uri="{BB962C8B-B14F-4D97-AF65-F5344CB8AC3E}">
        <p14:creationId xmlns:p14="http://schemas.microsoft.com/office/powerpoint/2010/main" xmlns="" val="24765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9059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27C198D-C024-480C-AE03-DA9A8CE30751}"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C2E2FE5-1237-48B8-974F-C6548295A516}" type="slidenum">
              <a:rPr lang="zh-CN" altLang="en-US"/>
              <a:pPr>
                <a:defRPr/>
              </a:pPr>
              <a:t>‹#›</a:t>
            </a:fld>
            <a:endParaRPr lang="zh-CN" altLang="en-US"/>
          </a:p>
        </p:txBody>
      </p:sp>
    </p:spTree>
    <p:extLst>
      <p:ext uri="{BB962C8B-B14F-4D97-AF65-F5344CB8AC3E}">
        <p14:creationId xmlns:p14="http://schemas.microsoft.com/office/powerpoint/2010/main" xmlns="" val="39541912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ACF3B93-1DEF-411E-8127-17D1C39E1B9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857C71B-143A-4695-98EB-6EA038B9F012}" type="slidenum">
              <a:rPr lang="zh-CN" altLang="en-US"/>
              <a:pPr>
                <a:defRPr/>
              </a:pPr>
              <a:t>‹#›</a:t>
            </a:fld>
            <a:endParaRPr lang="zh-CN" altLang="en-US"/>
          </a:p>
        </p:txBody>
      </p:sp>
    </p:spTree>
    <p:extLst>
      <p:ext uri="{BB962C8B-B14F-4D97-AF65-F5344CB8AC3E}">
        <p14:creationId xmlns:p14="http://schemas.microsoft.com/office/powerpoint/2010/main" xmlns="" val="26970430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C4E25F2-E059-44A6-9E9B-7CE009C3A91E}"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C7F3208-653D-44EC-A1F5-E74339D49A55}" type="slidenum">
              <a:rPr lang="zh-CN" altLang="en-US"/>
              <a:pPr>
                <a:defRPr/>
              </a:pPr>
              <a:t>‹#›</a:t>
            </a:fld>
            <a:endParaRPr lang="zh-CN" altLang="en-US"/>
          </a:p>
        </p:txBody>
      </p:sp>
    </p:spTree>
    <p:extLst>
      <p:ext uri="{BB962C8B-B14F-4D97-AF65-F5344CB8AC3E}">
        <p14:creationId xmlns:p14="http://schemas.microsoft.com/office/powerpoint/2010/main" xmlns="" val="36812257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AC71435-2FE1-41EA-97D3-41D90090AB27}"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8E4B55-EC1E-44ED-8CA5-822759F6437D}" type="slidenum">
              <a:rPr lang="zh-CN" altLang="en-US"/>
              <a:pPr>
                <a:defRPr/>
              </a:pPr>
              <a:t>‹#›</a:t>
            </a:fld>
            <a:endParaRPr lang="zh-CN" altLang="en-US"/>
          </a:p>
        </p:txBody>
      </p:sp>
    </p:spTree>
    <p:extLst>
      <p:ext uri="{BB962C8B-B14F-4D97-AF65-F5344CB8AC3E}">
        <p14:creationId xmlns:p14="http://schemas.microsoft.com/office/powerpoint/2010/main" xmlns="" val="4652604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CFF7598-ABA5-4F36-9F0D-0A08EB061DEC}"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7897CA5-449E-4286-A194-114166C23C37}" type="slidenum">
              <a:rPr lang="zh-CN" altLang="en-US"/>
              <a:pPr>
                <a:defRPr/>
              </a:pPr>
              <a:t>‹#›</a:t>
            </a:fld>
            <a:endParaRPr lang="zh-CN" altLang="en-US"/>
          </a:p>
        </p:txBody>
      </p:sp>
    </p:spTree>
    <p:extLst>
      <p:ext uri="{BB962C8B-B14F-4D97-AF65-F5344CB8AC3E}">
        <p14:creationId xmlns:p14="http://schemas.microsoft.com/office/powerpoint/2010/main" xmlns="" val="10278734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71FFCFB9-4349-45BD-A929-6F314009DD60}"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423DA86C-7AC3-4300-B926-7572BF5F3078}" type="slidenum">
              <a:rPr lang="zh-CN" altLang="en-US"/>
              <a:pPr>
                <a:defRPr/>
              </a:pPr>
              <a:t>‹#›</a:t>
            </a:fld>
            <a:endParaRPr lang="zh-CN" altLang="en-US"/>
          </a:p>
        </p:txBody>
      </p:sp>
    </p:spTree>
    <p:extLst>
      <p:ext uri="{BB962C8B-B14F-4D97-AF65-F5344CB8AC3E}">
        <p14:creationId xmlns:p14="http://schemas.microsoft.com/office/powerpoint/2010/main" xmlns="" val="42330474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D46A45F-F55D-4E63-A8A6-25023E936765}"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0D6C2A-C0BD-41BD-9577-11470028C219}" type="slidenum">
              <a:rPr lang="zh-CN" altLang="en-US"/>
              <a:pPr>
                <a:defRPr/>
              </a:pPr>
              <a:t>‹#›</a:t>
            </a:fld>
            <a:endParaRPr lang="zh-CN" altLang="en-US"/>
          </a:p>
        </p:txBody>
      </p:sp>
    </p:spTree>
    <p:extLst>
      <p:ext uri="{BB962C8B-B14F-4D97-AF65-F5344CB8AC3E}">
        <p14:creationId xmlns:p14="http://schemas.microsoft.com/office/powerpoint/2010/main" xmlns="" val="3476050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A2AF48-9265-4350-A167-951A45CD1A65}"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E837938-AED9-4A52-83C3-FE860A3AF769}" type="slidenum">
              <a:rPr lang="zh-CN" altLang="en-US"/>
              <a:pPr>
                <a:defRPr/>
              </a:pPr>
              <a:t>‹#›</a:t>
            </a:fld>
            <a:endParaRPr lang="zh-CN" altLang="en-US"/>
          </a:p>
        </p:txBody>
      </p:sp>
    </p:spTree>
    <p:extLst>
      <p:ext uri="{BB962C8B-B14F-4D97-AF65-F5344CB8AC3E}">
        <p14:creationId xmlns:p14="http://schemas.microsoft.com/office/powerpoint/2010/main" xmlns="" val="2401733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8A3DD73-8A65-4EA5-950F-061E1485544D}"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4B05811-5F17-4CFB-BD8A-AB62BDAAE67F}" type="slidenum">
              <a:rPr lang="zh-CN" altLang="en-US"/>
              <a:pPr>
                <a:defRPr/>
              </a:pPr>
              <a:t>‹#›</a:t>
            </a:fld>
            <a:endParaRPr lang="zh-CN" altLang="en-US"/>
          </a:p>
        </p:txBody>
      </p:sp>
    </p:spTree>
    <p:extLst>
      <p:ext uri="{BB962C8B-B14F-4D97-AF65-F5344CB8AC3E}">
        <p14:creationId xmlns:p14="http://schemas.microsoft.com/office/powerpoint/2010/main" xmlns="" val="15799474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7C88627-C60A-4CF0-9D4A-11CD71FA300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604EDA-4F05-49F4-9541-75AA0B2A2B6A}" type="slidenum">
              <a:rPr lang="zh-CN" altLang="en-US"/>
              <a:pPr>
                <a:defRPr/>
              </a:pPr>
              <a:t>‹#›</a:t>
            </a:fld>
            <a:endParaRPr lang="zh-CN" altLang="en-US"/>
          </a:p>
        </p:txBody>
      </p:sp>
    </p:spTree>
    <p:extLst>
      <p:ext uri="{BB962C8B-B14F-4D97-AF65-F5344CB8AC3E}">
        <p14:creationId xmlns:p14="http://schemas.microsoft.com/office/powerpoint/2010/main" xmlns="" val="4035769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4EB09-B92F-4FFF-850E-028E2623DE4A}"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AAD614D-3D78-4B14-856F-16BE3C5C7B53}" type="slidenum">
              <a:rPr lang="zh-CN" altLang="en-US"/>
              <a:pPr>
                <a:defRPr/>
              </a:pPr>
              <a:t>‹#›</a:t>
            </a:fld>
            <a:endParaRPr lang="zh-CN" altLang="en-US"/>
          </a:p>
        </p:txBody>
      </p:sp>
    </p:spTree>
    <p:extLst>
      <p:ext uri="{BB962C8B-B14F-4D97-AF65-F5344CB8AC3E}">
        <p14:creationId xmlns:p14="http://schemas.microsoft.com/office/powerpoint/2010/main" xmlns="" val="3418601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4769276-0535-4AE8-942E-011ABC7B88A3}"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29D805E-149F-4FDD-8264-FD198B813AD3}" type="slidenum">
              <a:rPr lang="zh-CN" altLang="en-US"/>
              <a:pPr>
                <a:defRPr/>
              </a:pPr>
              <a:t>‹#›</a:t>
            </a:fld>
            <a:endParaRPr lang="zh-CN" altLang="en-US"/>
          </a:p>
        </p:txBody>
      </p:sp>
    </p:spTree>
    <p:extLst>
      <p:ext uri="{BB962C8B-B14F-4D97-AF65-F5344CB8AC3E}">
        <p14:creationId xmlns:p14="http://schemas.microsoft.com/office/powerpoint/2010/main" xmlns="" val="58219975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E20EA39-B9E0-4DE7-A5C9-33898F37A5AA}"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E4967D-36BD-4010-A815-3F468CC72258}" type="slidenum">
              <a:rPr lang="zh-CN" altLang="en-US"/>
              <a:pPr>
                <a:defRPr/>
              </a:pPr>
              <a:t>‹#›</a:t>
            </a:fld>
            <a:endParaRPr lang="zh-CN" altLang="en-US"/>
          </a:p>
        </p:txBody>
      </p:sp>
    </p:spTree>
    <p:extLst>
      <p:ext uri="{BB962C8B-B14F-4D97-AF65-F5344CB8AC3E}">
        <p14:creationId xmlns:p14="http://schemas.microsoft.com/office/powerpoint/2010/main" xmlns="" val="4072407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C5FA036-4386-459B-BBC2-F9D03CDCA7E0}"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D1DC82C-3576-406E-8045-1909E1BB403A}" type="slidenum">
              <a:rPr lang="zh-CN" altLang="en-US"/>
              <a:pPr>
                <a:defRPr/>
              </a:pPr>
              <a:t>‹#›</a:t>
            </a:fld>
            <a:endParaRPr lang="zh-CN" altLang="en-US"/>
          </a:p>
        </p:txBody>
      </p:sp>
    </p:spTree>
    <p:extLst>
      <p:ext uri="{BB962C8B-B14F-4D97-AF65-F5344CB8AC3E}">
        <p14:creationId xmlns:p14="http://schemas.microsoft.com/office/powerpoint/2010/main" xmlns="" val="11485497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6A2A0D9C-77FB-42F3-B832-285FACF7C170}"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5771EB9-75A1-4DEB-9D60-FEC51AD52707}" type="slidenum">
              <a:rPr lang="zh-CN" altLang="en-US"/>
              <a:pPr>
                <a:defRPr/>
              </a:pPr>
              <a:t>‹#›</a:t>
            </a:fld>
            <a:endParaRPr lang="zh-CN" altLang="en-US"/>
          </a:p>
        </p:txBody>
      </p:sp>
    </p:spTree>
    <p:extLst>
      <p:ext uri="{BB962C8B-B14F-4D97-AF65-F5344CB8AC3E}">
        <p14:creationId xmlns:p14="http://schemas.microsoft.com/office/powerpoint/2010/main" xmlns="" val="14258054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33B56D8-323D-4B68-9E9C-85DE76E42C2F}"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D066FE2-B208-448B-8330-481AE41742B1}" type="slidenum">
              <a:rPr lang="zh-CN" altLang="en-US"/>
              <a:pPr>
                <a:defRPr/>
              </a:pPr>
              <a:t>‹#›</a:t>
            </a:fld>
            <a:endParaRPr lang="zh-CN" altLang="en-US"/>
          </a:p>
        </p:txBody>
      </p:sp>
    </p:spTree>
    <p:extLst>
      <p:ext uri="{BB962C8B-B14F-4D97-AF65-F5344CB8AC3E}">
        <p14:creationId xmlns:p14="http://schemas.microsoft.com/office/powerpoint/2010/main" xmlns="" val="12776329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73A7E74-9377-41B0-A0F9-BDFE74E0B922}"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9079A949-9B8C-48DC-8DCF-C4818BCF0D35}" type="slidenum">
              <a:rPr lang="zh-CN" altLang="en-US"/>
              <a:pPr>
                <a:defRPr/>
              </a:pPr>
              <a:t>‹#›</a:t>
            </a:fld>
            <a:endParaRPr lang="zh-CN" altLang="en-US"/>
          </a:p>
        </p:txBody>
      </p:sp>
    </p:spTree>
    <p:extLst>
      <p:ext uri="{BB962C8B-B14F-4D97-AF65-F5344CB8AC3E}">
        <p14:creationId xmlns:p14="http://schemas.microsoft.com/office/powerpoint/2010/main" xmlns="" val="6681464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0EA2463-F776-4CC9-BF1B-03B13E2EC0CF}"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CF262F7-86D7-4BEE-A37B-8A440C22FF51}" type="slidenum">
              <a:rPr lang="zh-CN" altLang="en-US"/>
              <a:pPr>
                <a:defRPr/>
              </a:pPr>
              <a:t>‹#›</a:t>
            </a:fld>
            <a:endParaRPr lang="zh-CN" altLang="en-US"/>
          </a:p>
        </p:txBody>
      </p:sp>
    </p:spTree>
    <p:extLst>
      <p:ext uri="{BB962C8B-B14F-4D97-AF65-F5344CB8AC3E}">
        <p14:creationId xmlns:p14="http://schemas.microsoft.com/office/powerpoint/2010/main" xmlns="" val="11934724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76AC02A-11F6-470E-B410-E7F1D4600C65}"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0968DBB-9B1E-42C8-ACE1-12DD65A089B7}" type="slidenum">
              <a:rPr lang="zh-CN" altLang="en-US"/>
              <a:pPr>
                <a:defRPr/>
              </a:pPr>
              <a:t>‹#›</a:t>
            </a:fld>
            <a:endParaRPr lang="zh-CN" altLang="en-US"/>
          </a:p>
        </p:txBody>
      </p:sp>
    </p:spTree>
    <p:extLst>
      <p:ext uri="{BB962C8B-B14F-4D97-AF65-F5344CB8AC3E}">
        <p14:creationId xmlns:p14="http://schemas.microsoft.com/office/powerpoint/2010/main" xmlns="" val="2516014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0366A37-EE0B-4679-8699-5A64A2C97746}"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A79AB18-BEBE-4B17-A75E-B1CBB8DD29A5}" type="slidenum">
              <a:rPr lang="zh-CN" altLang="en-US"/>
              <a:pPr>
                <a:defRPr/>
              </a:pPr>
              <a:t>‹#›</a:t>
            </a:fld>
            <a:endParaRPr lang="zh-CN" altLang="en-US"/>
          </a:p>
        </p:txBody>
      </p:sp>
    </p:spTree>
    <p:extLst>
      <p:ext uri="{BB962C8B-B14F-4D97-AF65-F5344CB8AC3E}">
        <p14:creationId xmlns:p14="http://schemas.microsoft.com/office/powerpoint/2010/main" xmlns="" val="15334649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A4B29AA-8816-4804-BA3E-880DF72E5674}"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7C0F83-C5C2-4623-973C-C601FAB4368A}" type="slidenum">
              <a:rPr lang="zh-CN" altLang="en-US"/>
              <a:pPr>
                <a:defRPr/>
              </a:pPr>
              <a:t>‹#›</a:t>
            </a:fld>
            <a:endParaRPr lang="zh-CN" altLang="en-US"/>
          </a:p>
        </p:txBody>
      </p:sp>
    </p:spTree>
    <p:extLst>
      <p:ext uri="{BB962C8B-B14F-4D97-AF65-F5344CB8AC3E}">
        <p14:creationId xmlns:p14="http://schemas.microsoft.com/office/powerpoint/2010/main" xmlns="" val="26997612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BB57B5B-47F6-4C13-8F85-2277C2F944F5}"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19145D3-F1E3-4559-93D2-57AAF8CAFAEF}" type="slidenum">
              <a:rPr lang="zh-CN" altLang="en-US"/>
              <a:pPr>
                <a:defRPr/>
              </a:pPr>
              <a:t>‹#›</a:t>
            </a:fld>
            <a:endParaRPr lang="zh-CN" altLang="en-US"/>
          </a:p>
        </p:txBody>
      </p:sp>
    </p:spTree>
    <p:extLst>
      <p:ext uri="{BB962C8B-B14F-4D97-AF65-F5344CB8AC3E}">
        <p14:creationId xmlns:p14="http://schemas.microsoft.com/office/powerpoint/2010/main" xmlns="" val="273729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84CEC1-490F-4948-8BA5-56831DA5DFD1}"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46B1301-4743-4726-B84C-4C48CCAC185B}" type="slidenum">
              <a:rPr lang="zh-CN" altLang="en-US"/>
              <a:pPr>
                <a:defRPr/>
              </a:pPr>
              <a:t>‹#›</a:t>
            </a:fld>
            <a:endParaRPr lang="zh-CN" altLang="en-US"/>
          </a:p>
        </p:txBody>
      </p:sp>
    </p:spTree>
    <p:extLst>
      <p:ext uri="{BB962C8B-B14F-4D97-AF65-F5344CB8AC3E}">
        <p14:creationId xmlns:p14="http://schemas.microsoft.com/office/powerpoint/2010/main" xmlns="" val="23033811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636D01C-523C-4627-B529-B54B42F9280C}"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8D9B600-D6DE-4D4A-B8B6-8051E0274927}" type="slidenum">
              <a:rPr lang="zh-CN" altLang="en-US"/>
              <a:pPr>
                <a:defRPr/>
              </a:pPr>
              <a:t>‹#›</a:t>
            </a:fld>
            <a:endParaRPr lang="zh-CN" altLang="en-US"/>
          </a:p>
        </p:txBody>
      </p:sp>
    </p:spTree>
    <p:extLst>
      <p:ext uri="{BB962C8B-B14F-4D97-AF65-F5344CB8AC3E}">
        <p14:creationId xmlns:p14="http://schemas.microsoft.com/office/powerpoint/2010/main" xmlns="" val="12314382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7A52A51-E82E-440A-8D32-614AEEDF0B97}"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D9DFF7A-6641-4228-B3D7-96B226DDD2F5}" type="slidenum">
              <a:rPr lang="zh-CN" altLang="en-US"/>
              <a:pPr>
                <a:defRPr/>
              </a:pPr>
              <a:t>‹#›</a:t>
            </a:fld>
            <a:endParaRPr lang="zh-CN" altLang="en-US"/>
          </a:p>
        </p:txBody>
      </p:sp>
    </p:spTree>
    <p:extLst>
      <p:ext uri="{BB962C8B-B14F-4D97-AF65-F5344CB8AC3E}">
        <p14:creationId xmlns:p14="http://schemas.microsoft.com/office/powerpoint/2010/main" xmlns="" val="13669592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43BB26-B5EE-46D5-844D-D2BF61A74C46}"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04EDB9-0C0B-4CF2-804C-32B0C9E934E2}" type="slidenum">
              <a:rPr lang="zh-CN" altLang="en-US"/>
              <a:pPr>
                <a:defRPr/>
              </a:pPr>
              <a:t>‹#›</a:t>
            </a:fld>
            <a:endParaRPr lang="zh-CN" altLang="en-US"/>
          </a:p>
        </p:txBody>
      </p:sp>
    </p:spTree>
    <p:extLst>
      <p:ext uri="{BB962C8B-B14F-4D97-AF65-F5344CB8AC3E}">
        <p14:creationId xmlns:p14="http://schemas.microsoft.com/office/powerpoint/2010/main" xmlns="" val="290324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E2B3DB30-F6B8-40F4-BC0B-5E290AFDA9D9}"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D34B357-B5BB-4615-948D-EF7D2E3F0895}" type="slidenum">
              <a:rPr lang="zh-CN" altLang="en-US"/>
              <a:pPr>
                <a:defRPr/>
              </a:pPr>
              <a:t>‹#›</a:t>
            </a:fld>
            <a:endParaRPr lang="zh-CN" altLang="en-US"/>
          </a:p>
        </p:txBody>
      </p:sp>
    </p:spTree>
    <p:extLst>
      <p:ext uri="{BB962C8B-B14F-4D97-AF65-F5344CB8AC3E}">
        <p14:creationId xmlns:p14="http://schemas.microsoft.com/office/powerpoint/2010/main" xmlns="" val="36064533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4CBA250-4D51-443B-A5BC-6DDFE103BCFC}"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3D06F0B-D68D-43C9-8EC4-B8EC510CE38A}" type="slidenum">
              <a:rPr lang="zh-CN" altLang="en-US"/>
              <a:pPr>
                <a:defRPr/>
              </a:pPr>
              <a:t>‹#›</a:t>
            </a:fld>
            <a:endParaRPr lang="zh-CN" altLang="en-US"/>
          </a:p>
        </p:txBody>
      </p:sp>
    </p:spTree>
    <p:extLst>
      <p:ext uri="{BB962C8B-B14F-4D97-AF65-F5344CB8AC3E}">
        <p14:creationId xmlns:p14="http://schemas.microsoft.com/office/powerpoint/2010/main" xmlns="" val="103281980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0DE0AF7-31B2-4A9C-B49E-BABA2F811ACA}"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385887A-5CBB-412B-AD70-9115D7473C43}" type="slidenum">
              <a:rPr lang="zh-CN" altLang="en-US"/>
              <a:pPr>
                <a:defRPr/>
              </a:pPr>
              <a:t>‹#›</a:t>
            </a:fld>
            <a:endParaRPr lang="zh-CN" altLang="en-US"/>
          </a:p>
        </p:txBody>
      </p:sp>
    </p:spTree>
    <p:extLst>
      <p:ext uri="{BB962C8B-B14F-4D97-AF65-F5344CB8AC3E}">
        <p14:creationId xmlns:p14="http://schemas.microsoft.com/office/powerpoint/2010/main" xmlns="" val="16919946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7E28965-F519-48DD-8EED-77BBE1CC1F65}"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047A585-DE1D-4C0A-9B80-68158F141EEA}" type="slidenum">
              <a:rPr lang="zh-CN" altLang="en-US"/>
              <a:pPr>
                <a:defRPr/>
              </a:pPr>
              <a:t>‹#›</a:t>
            </a:fld>
            <a:endParaRPr lang="zh-CN" altLang="en-US"/>
          </a:p>
        </p:txBody>
      </p:sp>
    </p:spTree>
    <p:extLst>
      <p:ext uri="{BB962C8B-B14F-4D97-AF65-F5344CB8AC3E}">
        <p14:creationId xmlns:p14="http://schemas.microsoft.com/office/powerpoint/2010/main" xmlns="" val="29104136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AF98CDC-07D0-4AB5-842A-17950A33A66E}"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6E50AC5-BC34-4A82-BB64-766D87FFCC3F}" type="slidenum">
              <a:rPr lang="zh-CN" altLang="en-US"/>
              <a:pPr>
                <a:defRPr/>
              </a:pPr>
              <a:t>‹#›</a:t>
            </a:fld>
            <a:endParaRPr lang="zh-CN" altLang="en-US"/>
          </a:p>
        </p:txBody>
      </p:sp>
    </p:spTree>
    <p:extLst>
      <p:ext uri="{BB962C8B-B14F-4D97-AF65-F5344CB8AC3E}">
        <p14:creationId xmlns:p14="http://schemas.microsoft.com/office/powerpoint/2010/main" xmlns="" val="127693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1ACC6FB-E5A1-4FB9-9C87-40DCA5D92A65}"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B5E8A2F-F519-42C0-9D72-9DC1C8FE15AF}" type="slidenum">
              <a:rPr lang="zh-CN" altLang="en-US"/>
              <a:pPr>
                <a:defRPr/>
              </a:pPr>
              <a:t>‹#›</a:t>
            </a:fld>
            <a:endParaRPr lang="zh-CN" altLang="en-US"/>
          </a:p>
        </p:txBody>
      </p:sp>
    </p:spTree>
    <p:extLst>
      <p:ext uri="{BB962C8B-B14F-4D97-AF65-F5344CB8AC3E}">
        <p14:creationId xmlns:p14="http://schemas.microsoft.com/office/powerpoint/2010/main" xmlns="" val="312296467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4DC5C2B-76CD-46AC-B5E3-68C8310B68F6}"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D4D62AE-3BE6-4B29-A22E-18D6777EFB8D}" type="slidenum">
              <a:rPr lang="zh-CN" altLang="en-US"/>
              <a:pPr>
                <a:defRPr/>
              </a:pPr>
              <a:t>‹#›</a:t>
            </a:fld>
            <a:endParaRPr lang="zh-CN" altLang="en-US"/>
          </a:p>
        </p:txBody>
      </p:sp>
    </p:spTree>
    <p:extLst>
      <p:ext uri="{BB962C8B-B14F-4D97-AF65-F5344CB8AC3E}">
        <p14:creationId xmlns:p14="http://schemas.microsoft.com/office/powerpoint/2010/main" xmlns="" val="185752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800371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F4C6CF-B059-44FE-ACB6-56D3E8DF9331}"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3BF0EA-3589-4D07-BAE8-6F52F21C97F5}" type="slidenum">
              <a:rPr lang="zh-CN" altLang="en-US"/>
              <a:pPr>
                <a:defRPr/>
              </a:pPr>
              <a:t>‹#›</a:t>
            </a:fld>
            <a:endParaRPr lang="zh-CN" altLang="en-US"/>
          </a:p>
        </p:txBody>
      </p:sp>
    </p:spTree>
    <p:extLst>
      <p:ext uri="{BB962C8B-B14F-4D97-AF65-F5344CB8AC3E}">
        <p14:creationId xmlns:p14="http://schemas.microsoft.com/office/powerpoint/2010/main" xmlns="" val="20381205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7AB91F3-1CFD-441D-89EF-0F103B4FBA55}"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9D043F2-B19E-4837-AC13-49A54978509A}" type="slidenum">
              <a:rPr lang="zh-CN" altLang="en-US"/>
              <a:pPr>
                <a:defRPr/>
              </a:pPr>
              <a:t>‹#›</a:t>
            </a:fld>
            <a:endParaRPr lang="zh-CN" altLang="en-US"/>
          </a:p>
        </p:txBody>
      </p:sp>
    </p:spTree>
    <p:extLst>
      <p:ext uri="{BB962C8B-B14F-4D97-AF65-F5344CB8AC3E}">
        <p14:creationId xmlns:p14="http://schemas.microsoft.com/office/powerpoint/2010/main" xmlns="" val="30529994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06B4CB5-119C-48E6-81AB-DF31DA18FAD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D26029-D872-4337-806B-FD29DCA3ED86}" type="slidenum">
              <a:rPr lang="zh-CN" altLang="en-US"/>
              <a:pPr>
                <a:defRPr/>
              </a:pPr>
              <a:t>‹#›</a:t>
            </a:fld>
            <a:endParaRPr lang="zh-CN" altLang="en-US"/>
          </a:p>
        </p:txBody>
      </p:sp>
    </p:spTree>
    <p:extLst>
      <p:ext uri="{BB962C8B-B14F-4D97-AF65-F5344CB8AC3E}">
        <p14:creationId xmlns:p14="http://schemas.microsoft.com/office/powerpoint/2010/main" xmlns="" val="4343923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A34D87E8-0DE3-489B-9F32-1FC071DAE07C}"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F120C02-30EF-4E53-9C8A-83D4D4BFC776}" type="slidenum">
              <a:rPr lang="zh-CN" altLang="en-US"/>
              <a:pPr>
                <a:defRPr/>
              </a:pPr>
              <a:t>‹#›</a:t>
            </a:fld>
            <a:endParaRPr lang="zh-CN" altLang="en-US"/>
          </a:p>
        </p:txBody>
      </p:sp>
    </p:spTree>
    <p:extLst>
      <p:ext uri="{BB962C8B-B14F-4D97-AF65-F5344CB8AC3E}">
        <p14:creationId xmlns:p14="http://schemas.microsoft.com/office/powerpoint/2010/main" xmlns="" val="28695109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9DF4DCD7-F869-4292-BF8E-969F49661A8D}"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70923D-7F21-40D5-BE60-C0ECC4ECA161}" type="slidenum">
              <a:rPr lang="zh-CN" altLang="en-US"/>
              <a:pPr>
                <a:defRPr/>
              </a:pPr>
              <a:t>‹#›</a:t>
            </a:fld>
            <a:endParaRPr lang="zh-CN" altLang="en-US"/>
          </a:p>
        </p:txBody>
      </p:sp>
    </p:spTree>
    <p:extLst>
      <p:ext uri="{BB962C8B-B14F-4D97-AF65-F5344CB8AC3E}">
        <p14:creationId xmlns:p14="http://schemas.microsoft.com/office/powerpoint/2010/main" xmlns="" val="21265182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6FBB020-D643-426A-96D7-2656689A2F70}"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E69870-68C1-47A6-B9FA-163602A9B9B3}" type="slidenum">
              <a:rPr lang="zh-CN" altLang="en-US"/>
              <a:pPr>
                <a:defRPr/>
              </a:pPr>
              <a:t>‹#›</a:t>
            </a:fld>
            <a:endParaRPr lang="zh-CN" altLang="en-US"/>
          </a:p>
        </p:txBody>
      </p:sp>
    </p:spTree>
    <p:extLst>
      <p:ext uri="{BB962C8B-B14F-4D97-AF65-F5344CB8AC3E}">
        <p14:creationId xmlns:p14="http://schemas.microsoft.com/office/powerpoint/2010/main" xmlns="" val="4083040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53C75B19-EF30-4020-837B-D524E1E7D6D6}"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EF05875A-0014-45E7-9264-81EE9B5CF153}" type="slidenum">
              <a:rPr lang="zh-CN" altLang="en-US"/>
              <a:pPr>
                <a:defRPr/>
              </a:pPr>
              <a:t>‹#›</a:t>
            </a:fld>
            <a:endParaRPr lang="zh-CN" altLang="en-US"/>
          </a:p>
        </p:txBody>
      </p:sp>
    </p:spTree>
    <p:extLst>
      <p:ext uri="{BB962C8B-B14F-4D97-AF65-F5344CB8AC3E}">
        <p14:creationId xmlns:p14="http://schemas.microsoft.com/office/powerpoint/2010/main" xmlns="" val="174374936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B330783-C493-4E4B-9F1E-4114E1C86E88}"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9716D71-240E-49EF-9939-04421028B736}" type="slidenum">
              <a:rPr lang="zh-CN" altLang="en-US"/>
              <a:pPr>
                <a:defRPr/>
              </a:pPr>
              <a:t>‹#›</a:t>
            </a:fld>
            <a:endParaRPr lang="zh-CN" altLang="en-US"/>
          </a:p>
        </p:txBody>
      </p:sp>
    </p:spTree>
    <p:extLst>
      <p:ext uri="{BB962C8B-B14F-4D97-AF65-F5344CB8AC3E}">
        <p14:creationId xmlns:p14="http://schemas.microsoft.com/office/powerpoint/2010/main" xmlns="" val="1679197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C9080CB-FD30-429A-8E60-039ADC263939}"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AE4EF95-5761-4FA3-825D-BD23D8910F29}" type="slidenum">
              <a:rPr lang="zh-CN" altLang="en-US"/>
              <a:pPr>
                <a:defRPr/>
              </a:pPr>
              <a:t>‹#›</a:t>
            </a:fld>
            <a:endParaRPr lang="zh-CN" altLang="en-US"/>
          </a:p>
        </p:txBody>
      </p:sp>
    </p:spTree>
    <p:extLst>
      <p:ext uri="{BB962C8B-B14F-4D97-AF65-F5344CB8AC3E}">
        <p14:creationId xmlns:p14="http://schemas.microsoft.com/office/powerpoint/2010/main" xmlns="" val="344580736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40798F5-AED5-4CD0-AD2F-FB021958AF0D}"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4DBDC4-8E05-40EB-85F0-26ED9FBCF77E}" type="slidenum">
              <a:rPr lang="zh-CN" altLang="en-US"/>
              <a:pPr>
                <a:defRPr/>
              </a:pPr>
              <a:t>‹#›</a:t>
            </a:fld>
            <a:endParaRPr lang="zh-CN" altLang="en-US"/>
          </a:p>
        </p:txBody>
      </p:sp>
    </p:spTree>
    <p:extLst>
      <p:ext uri="{BB962C8B-B14F-4D97-AF65-F5344CB8AC3E}">
        <p14:creationId xmlns:p14="http://schemas.microsoft.com/office/powerpoint/2010/main" xmlns="" val="2965784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85621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6486416-CAF4-4CA1-A4AD-236ACBF5F3F7}"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AE47DAB-20A9-4183-B625-6D5FBC433F02}" type="slidenum">
              <a:rPr lang="zh-CN" altLang="en-US"/>
              <a:pPr>
                <a:defRPr/>
              </a:pPr>
              <a:t>‹#›</a:t>
            </a:fld>
            <a:endParaRPr lang="zh-CN" altLang="en-US"/>
          </a:p>
        </p:txBody>
      </p:sp>
    </p:spTree>
    <p:extLst>
      <p:ext uri="{BB962C8B-B14F-4D97-AF65-F5344CB8AC3E}">
        <p14:creationId xmlns:p14="http://schemas.microsoft.com/office/powerpoint/2010/main" xmlns="" val="30699659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3F7ED7F-B74F-4705-A79E-C4D97598B781}"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5C37A36-B52A-40F3-B1E7-50D15C94742A}" type="slidenum">
              <a:rPr lang="zh-CN" altLang="en-US"/>
              <a:pPr>
                <a:defRPr/>
              </a:pPr>
              <a:t>‹#›</a:t>
            </a:fld>
            <a:endParaRPr lang="zh-CN" altLang="en-US"/>
          </a:p>
        </p:txBody>
      </p:sp>
    </p:spTree>
    <p:extLst>
      <p:ext uri="{BB962C8B-B14F-4D97-AF65-F5344CB8AC3E}">
        <p14:creationId xmlns:p14="http://schemas.microsoft.com/office/powerpoint/2010/main" xmlns="" val="29891747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AFAB0A-F7C1-4B78-8945-80AF06A533C6}"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92AD9D-E9D9-4B98-8A6F-ECDAE4928433}" type="slidenum">
              <a:rPr lang="zh-CN" altLang="en-US"/>
              <a:pPr>
                <a:defRPr/>
              </a:pPr>
              <a:t>‹#›</a:t>
            </a:fld>
            <a:endParaRPr lang="zh-CN" altLang="en-US"/>
          </a:p>
        </p:txBody>
      </p:sp>
    </p:spTree>
    <p:extLst>
      <p:ext uri="{BB962C8B-B14F-4D97-AF65-F5344CB8AC3E}">
        <p14:creationId xmlns:p14="http://schemas.microsoft.com/office/powerpoint/2010/main" xmlns="" val="794775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57A4E38-132D-49EB-9FE5-40CB5086CEF0}"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86360EB-99DD-4E10-84BC-B1DAA3F6A684}" type="slidenum">
              <a:rPr lang="zh-CN" altLang="en-US"/>
              <a:pPr>
                <a:defRPr/>
              </a:pPr>
              <a:t>‹#›</a:t>
            </a:fld>
            <a:endParaRPr lang="zh-CN" altLang="en-US"/>
          </a:p>
        </p:txBody>
      </p:sp>
    </p:spTree>
    <p:extLst>
      <p:ext uri="{BB962C8B-B14F-4D97-AF65-F5344CB8AC3E}">
        <p14:creationId xmlns:p14="http://schemas.microsoft.com/office/powerpoint/2010/main" xmlns="" val="764086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DC9268A-2D7C-4424-8ECE-5DAE884B48F9}"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D959C2B-A77A-4BDA-8DC1-2B6D51961EFE}" type="slidenum">
              <a:rPr lang="zh-CN" altLang="en-US"/>
              <a:pPr>
                <a:defRPr/>
              </a:pPr>
              <a:t>‹#›</a:t>
            </a:fld>
            <a:endParaRPr lang="zh-CN" altLang="en-US"/>
          </a:p>
        </p:txBody>
      </p:sp>
    </p:spTree>
    <p:extLst>
      <p:ext uri="{BB962C8B-B14F-4D97-AF65-F5344CB8AC3E}">
        <p14:creationId xmlns:p14="http://schemas.microsoft.com/office/powerpoint/2010/main" xmlns="" val="137547022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6CD3E9-D6E2-480E-94F6-5E9509EBCB1F}"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C0AF497-8C09-4744-A19C-211BBC4D63FE}" type="slidenum">
              <a:rPr lang="zh-CN" altLang="en-US"/>
              <a:pPr>
                <a:defRPr/>
              </a:pPr>
              <a:t>‹#›</a:t>
            </a:fld>
            <a:endParaRPr lang="zh-CN" altLang="en-US"/>
          </a:p>
        </p:txBody>
      </p:sp>
    </p:spTree>
    <p:extLst>
      <p:ext uri="{BB962C8B-B14F-4D97-AF65-F5344CB8AC3E}">
        <p14:creationId xmlns:p14="http://schemas.microsoft.com/office/powerpoint/2010/main" xmlns="" val="657803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A8881624-47F0-469D-8E9F-26D71189955C}"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29CCAE-EAED-4DBC-AA6D-4AA1A26504E1}" type="slidenum">
              <a:rPr lang="zh-CN" altLang="en-US"/>
              <a:pPr>
                <a:defRPr/>
              </a:pPr>
              <a:t>‹#›</a:t>
            </a:fld>
            <a:endParaRPr lang="zh-CN" altLang="en-US"/>
          </a:p>
        </p:txBody>
      </p:sp>
    </p:spTree>
    <p:extLst>
      <p:ext uri="{BB962C8B-B14F-4D97-AF65-F5344CB8AC3E}">
        <p14:creationId xmlns:p14="http://schemas.microsoft.com/office/powerpoint/2010/main" xmlns="" val="191354395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924F5F-58A5-4DCB-A64A-7C5E9D746303}" type="datetimeFigureOut">
              <a:rPr lang="zh-CN" altLang="en-US"/>
              <a:pPr>
                <a:defRPr/>
              </a:pPr>
              <a:t>2016/6/12</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490532CB-B942-45B5-A064-59F40866DB10}" type="slidenum">
              <a:rPr lang="zh-CN" altLang="en-US"/>
              <a:pPr>
                <a:defRPr/>
              </a:pPr>
              <a:t>‹#›</a:t>
            </a:fld>
            <a:endParaRPr lang="zh-CN" altLang="en-US"/>
          </a:p>
        </p:txBody>
      </p:sp>
    </p:spTree>
    <p:extLst>
      <p:ext uri="{BB962C8B-B14F-4D97-AF65-F5344CB8AC3E}">
        <p14:creationId xmlns:p14="http://schemas.microsoft.com/office/powerpoint/2010/main" xmlns="" val="9890439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C5F6468-AF1E-4E5F-BC58-7CFA94F8AE37}" type="datetimeFigureOut">
              <a:rPr lang="zh-CN" altLang="en-US"/>
              <a:pPr>
                <a:defRPr/>
              </a:pPr>
              <a:t>2016/6/12</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91D057B-1380-42E4-B36F-A7641D9A4708}" type="slidenum">
              <a:rPr lang="zh-CN" altLang="en-US"/>
              <a:pPr>
                <a:defRPr/>
              </a:pPr>
              <a:t>‹#›</a:t>
            </a:fld>
            <a:endParaRPr lang="zh-CN" altLang="en-US"/>
          </a:p>
        </p:txBody>
      </p:sp>
    </p:spTree>
    <p:extLst>
      <p:ext uri="{BB962C8B-B14F-4D97-AF65-F5344CB8AC3E}">
        <p14:creationId xmlns:p14="http://schemas.microsoft.com/office/powerpoint/2010/main" xmlns="" val="23105455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FC2EB4-94CE-4B07-9BB4-AF7DCE4E7C13}" type="datetimeFigureOut">
              <a:rPr lang="zh-CN" altLang="en-US"/>
              <a:pPr>
                <a:defRPr/>
              </a:pPr>
              <a:t>2016/6/12</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A3D986B-4B42-496C-AE70-460E45AB9A3F}" type="slidenum">
              <a:rPr lang="zh-CN" altLang="en-US"/>
              <a:pPr>
                <a:defRPr/>
              </a:pPr>
              <a:t>‹#›</a:t>
            </a:fld>
            <a:endParaRPr lang="zh-CN" altLang="en-US"/>
          </a:p>
        </p:txBody>
      </p:sp>
    </p:spTree>
    <p:extLst>
      <p:ext uri="{BB962C8B-B14F-4D97-AF65-F5344CB8AC3E}">
        <p14:creationId xmlns:p14="http://schemas.microsoft.com/office/powerpoint/2010/main" xmlns="" val="3378997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03219814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930AE2B-ABAB-40C0-9BD1-2E5A70466FB1}"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E8E8E54-3FDC-4698-8782-CEE7221924BD}" type="slidenum">
              <a:rPr lang="zh-CN" altLang="en-US"/>
              <a:pPr>
                <a:defRPr/>
              </a:pPr>
              <a:t>‹#›</a:t>
            </a:fld>
            <a:endParaRPr lang="zh-CN" altLang="en-US"/>
          </a:p>
        </p:txBody>
      </p:sp>
    </p:spTree>
    <p:extLst>
      <p:ext uri="{BB962C8B-B14F-4D97-AF65-F5344CB8AC3E}">
        <p14:creationId xmlns:p14="http://schemas.microsoft.com/office/powerpoint/2010/main" xmlns="" val="547802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9D8284D8-795E-44C5-8EDF-0DFF482C6429}" type="datetimeFigureOut">
              <a:rPr lang="zh-CN" altLang="en-US"/>
              <a:pPr>
                <a:defRPr/>
              </a:pPr>
              <a:t>2016/6/12</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007A052-7270-4911-947A-A4341B6AAA66}" type="slidenum">
              <a:rPr lang="zh-CN" altLang="en-US"/>
              <a:pPr>
                <a:defRPr/>
              </a:pPr>
              <a:t>‹#›</a:t>
            </a:fld>
            <a:endParaRPr lang="zh-CN" altLang="en-US"/>
          </a:p>
        </p:txBody>
      </p:sp>
    </p:spTree>
    <p:extLst>
      <p:ext uri="{BB962C8B-B14F-4D97-AF65-F5344CB8AC3E}">
        <p14:creationId xmlns:p14="http://schemas.microsoft.com/office/powerpoint/2010/main" xmlns="" val="6798360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BC445DD-083B-469A-BE4A-2B45A9243D62}"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6E90B7-365E-4046-8822-24C2A6F4BA15}" type="slidenum">
              <a:rPr lang="zh-CN" altLang="en-US"/>
              <a:pPr>
                <a:defRPr/>
              </a:pPr>
              <a:t>‹#›</a:t>
            </a:fld>
            <a:endParaRPr lang="zh-CN" altLang="en-US"/>
          </a:p>
        </p:txBody>
      </p:sp>
    </p:spTree>
    <p:extLst>
      <p:ext uri="{BB962C8B-B14F-4D97-AF65-F5344CB8AC3E}">
        <p14:creationId xmlns:p14="http://schemas.microsoft.com/office/powerpoint/2010/main" xmlns="" val="11886514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C88E4C2-7F09-4383-B2DF-D48E6AFB969A}" type="datetimeFigureOut">
              <a:rPr lang="zh-CN" altLang="en-US"/>
              <a:pPr>
                <a:defRPr/>
              </a:pPr>
              <a:t>2016/6/12</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FA1892B-CFA6-4121-BF37-1D020A4885DE}" type="slidenum">
              <a:rPr lang="zh-CN" altLang="en-US"/>
              <a:pPr>
                <a:defRPr/>
              </a:pPr>
              <a:t>‹#›</a:t>
            </a:fld>
            <a:endParaRPr lang="zh-CN" altLang="en-US"/>
          </a:p>
        </p:txBody>
      </p:sp>
    </p:spTree>
    <p:extLst>
      <p:ext uri="{BB962C8B-B14F-4D97-AF65-F5344CB8AC3E}">
        <p14:creationId xmlns:p14="http://schemas.microsoft.com/office/powerpoint/2010/main" xmlns="" val="1367648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186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5624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849912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85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2277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294879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1472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7797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45806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449634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28247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761581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0896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1476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4976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87939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88484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33588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985026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27113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23046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86350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52826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374280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839382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799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120998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56988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6986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181690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12080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787483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81430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2016/6/12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p14="http://schemas.microsoft.com/office/powerpoint/2010/main" xmlns="" val="701095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2016/6/12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p14="http://schemas.microsoft.com/office/powerpoint/2010/main" xmlns="" val="464738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2016/6/12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p14="http://schemas.microsoft.com/office/powerpoint/2010/main" xmlns="" val="35810591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2016/6/12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p14="http://schemas.microsoft.com/office/powerpoint/2010/main" xmlns="" val="3767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618636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2016/6/12</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p14="http://schemas.microsoft.com/office/powerpoint/2010/main" xmlns="" val="561572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2016/6/12</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p14="http://schemas.microsoft.com/office/powerpoint/2010/main" xmlns="" val="3479803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2016/6/12</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p14="http://schemas.microsoft.com/office/powerpoint/2010/main" xmlns="" val="3049797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2016/6/12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p14="http://schemas.microsoft.com/office/powerpoint/2010/main" xmlns="" val="2277976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2016/6/12</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p14="http://schemas.microsoft.com/office/powerpoint/2010/main" xmlns="" val="2660890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2016/6/12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p14="http://schemas.microsoft.com/office/powerpoint/2010/main" xmlns="" val="10992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847E43A2-A57F-42CB-AEB6-6A277ACBAF9D}" type="datetimeFigureOut">
              <a:rPr lang="zh-CN" altLang="en-US"/>
              <a:pPr>
                <a:defRPr/>
              </a:pPr>
              <a:t>2016/6/12</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1809E5F-5E88-4A38-883C-5CC1311B8916}" type="slidenum">
              <a:rPr lang="zh-CN" altLang="en-US"/>
              <a:pPr>
                <a:defRPr/>
              </a:pPr>
              <a:t>‹#›</a:t>
            </a:fld>
            <a:endParaRPr lang="zh-CN" altLang="en-US"/>
          </a:p>
        </p:txBody>
      </p:sp>
    </p:spTree>
    <p:extLst>
      <p:ext uri="{BB962C8B-B14F-4D97-AF65-F5344CB8AC3E}">
        <p14:creationId xmlns:p14="http://schemas.microsoft.com/office/powerpoint/2010/main" xmlns="" val="1978420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01D930-EE88-46A1-93A6-CE232E0F32AC}" type="datetimeFigureOut">
              <a:rPr lang="zh-CN" altLang="en-US"/>
              <a:pPr>
                <a:defRPr/>
              </a:pPr>
              <a:t>2016/6/12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C077FB-F67D-4910-8945-B52FFE536925}" type="slidenum">
              <a:rPr lang="zh-CN" altLang="en-US"/>
              <a:pPr>
                <a:defRPr/>
              </a:pPr>
              <a:t>‹#›</a:t>
            </a:fld>
            <a:endParaRPr lang="zh-CN" altLang="en-US"/>
          </a:p>
        </p:txBody>
      </p:sp>
    </p:spTree>
    <p:extLst>
      <p:ext uri="{BB962C8B-B14F-4D97-AF65-F5344CB8AC3E}">
        <p14:creationId xmlns:p14="http://schemas.microsoft.com/office/powerpoint/2010/main" xmlns="" val="765072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87A76BB2-782F-465C-9386-3D28D8401FD1}" type="datetimeFigureOut">
              <a:rPr lang="zh-CN" altLang="en-US"/>
              <a:pPr>
                <a:defRPr/>
              </a:pPr>
              <a:t>2016/6/12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865B7E-6199-4C86-8F27-EFE84C42AFE3}" type="slidenum">
              <a:rPr lang="zh-CN" altLang="en-US"/>
              <a:pPr>
                <a:defRPr/>
              </a:pPr>
              <a:t>‹#›</a:t>
            </a:fld>
            <a:endParaRPr lang="zh-CN" altLang="en-US"/>
          </a:p>
        </p:txBody>
      </p:sp>
    </p:spTree>
    <p:extLst>
      <p:ext uri="{BB962C8B-B14F-4D97-AF65-F5344CB8AC3E}">
        <p14:creationId xmlns:p14="http://schemas.microsoft.com/office/powerpoint/2010/main" xmlns="" val="32935018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780D39-3B19-4A0B-BD76-D2F1FBE42F38}" type="datetimeFigureOut">
              <a:rPr lang="zh-CN" altLang="en-US"/>
              <a:pPr>
                <a:defRPr/>
              </a:pPr>
              <a:t>2016/6/12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887A177-4B39-42FD-AD91-3BE9DCD61566}" type="slidenum">
              <a:rPr lang="zh-CN" altLang="en-US"/>
              <a:pPr>
                <a:defRPr/>
              </a:pPr>
              <a:t>‹#›</a:t>
            </a:fld>
            <a:endParaRPr lang="zh-CN" altLang="en-US"/>
          </a:p>
        </p:txBody>
      </p:sp>
    </p:spTree>
    <p:extLst>
      <p:ext uri="{BB962C8B-B14F-4D97-AF65-F5344CB8AC3E}">
        <p14:creationId xmlns:p14="http://schemas.microsoft.com/office/powerpoint/2010/main" xmlns="" val="14001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61908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F159BCBE-0E48-4F83-8432-3E7422C0271B}" type="datetimeFigureOut">
              <a:rPr lang="zh-CN" altLang="en-US"/>
              <a:pPr>
                <a:defRPr/>
              </a:pPr>
              <a:t>2016/6/12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30B2C61-3FCA-4C1B-AEA9-08484B5704EE}" type="slidenum">
              <a:rPr lang="zh-CN" altLang="en-US"/>
              <a:pPr>
                <a:defRPr/>
              </a:pPr>
              <a:t>‹#›</a:t>
            </a:fld>
            <a:endParaRPr lang="zh-CN" altLang="en-US"/>
          </a:p>
        </p:txBody>
      </p:sp>
    </p:spTree>
    <p:extLst>
      <p:ext uri="{BB962C8B-B14F-4D97-AF65-F5344CB8AC3E}">
        <p14:creationId xmlns:p14="http://schemas.microsoft.com/office/powerpoint/2010/main" xmlns="" val="244357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D8FC295B-DA40-40F1-A8FB-B9A91E410109}" type="datetimeFigureOut">
              <a:rPr lang="zh-CN" altLang="en-US"/>
              <a:pPr>
                <a:defRPr/>
              </a:pPr>
              <a:t>2016/6/12</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62C64ED-9955-4C7F-8CE6-261B8C46F834}" type="slidenum">
              <a:rPr lang="zh-CN" altLang="en-US"/>
              <a:pPr>
                <a:defRPr/>
              </a:pPr>
              <a:t>‹#›</a:t>
            </a:fld>
            <a:endParaRPr lang="zh-CN" altLang="en-US"/>
          </a:p>
        </p:txBody>
      </p:sp>
    </p:spTree>
    <p:extLst>
      <p:ext uri="{BB962C8B-B14F-4D97-AF65-F5344CB8AC3E}">
        <p14:creationId xmlns:p14="http://schemas.microsoft.com/office/powerpoint/2010/main" xmlns="" val="3816107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2A7EC98-5598-4F40-A6EB-DAE51A0DDF73}" type="datetimeFigureOut">
              <a:rPr lang="zh-CN" altLang="en-US"/>
              <a:pPr>
                <a:defRPr/>
              </a:pPr>
              <a:t>2016/6/12</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F403673-D4CE-4E6A-BAE0-2A6197BA3ED2}" type="slidenum">
              <a:rPr lang="zh-CN" altLang="en-US"/>
              <a:pPr>
                <a:defRPr/>
              </a:pPr>
              <a:t>‹#›</a:t>
            </a:fld>
            <a:endParaRPr lang="zh-CN" altLang="en-US"/>
          </a:p>
        </p:txBody>
      </p:sp>
    </p:spTree>
    <p:extLst>
      <p:ext uri="{BB962C8B-B14F-4D97-AF65-F5344CB8AC3E}">
        <p14:creationId xmlns:p14="http://schemas.microsoft.com/office/powerpoint/2010/main" xmlns="" val="618422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CC98EBA-A739-483B-9BC1-EB93CF365820}" type="datetimeFigureOut">
              <a:rPr lang="zh-CN" altLang="en-US"/>
              <a:pPr>
                <a:defRPr/>
              </a:pPr>
              <a:t>2016/6/12</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AFB5C3BF-46BA-41FC-9489-3786866D65F9}" type="slidenum">
              <a:rPr lang="zh-CN" altLang="en-US"/>
              <a:pPr>
                <a:defRPr/>
              </a:pPr>
              <a:t>‹#›</a:t>
            </a:fld>
            <a:endParaRPr lang="zh-CN" altLang="en-US"/>
          </a:p>
        </p:txBody>
      </p:sp>
    </p:spTree>
    <p:extLst>
      <p:ext uri="{BB962C8B-B14F-4D97-AF65-F5344CB8AC3E}">
        <p14:creationId xmlns:p14="http://schemas.microsoft.com/office/powerpoint/2010/main" xmlns="" val="369089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CFEA83C-0753-4B10-B51A-CB548B493675}" type="datetimeFigureOut">
              <a:rPr lang="zh-CN" altLang="en-US"/>
              <a:pPr>
                <a:defRPr/>
              </a:pPr>
              <a:t>2016/6/12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2288494-19A3-48F8-B9F0-754F4D973BFD}" type="slidenum">
              <a:rPr lang="zh-CN" altLang="en-US"/>
              <a:pPr>
                <a:defRPr/>
              </a:pPr>
              <a:t>‹#›</a:t>
            </a:fld>
            <a:endParaRPr lang="zh-CN" altLang="en-US"/>
          </a:p>
        </p:txBody>
      </p:sp>
    </p:spTree>
    <p:extLst>
      <p:ext uri="{BB962C8B-B14F-4D97-AF65-F5344CB8AC3E}">
        <p14:creationId xmlns:p14="http://schemas.microsoft.com/office/powerpoint/2010/main" xmlns="" val="27746907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0AC5A-71FF-4F1F-8433-F2E1F54D9C9F}" type="datetimeFigureOut">
              <a:rPr lang="zh-CN" altLang="en-US"/>
              <a:pPr>
                <a:defRPr/>
              </a:pPr>
              <a:t>2016/6/12</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3A8D59-3A83-427B-A421-876EB556258B}" type="slidenum">
              <a:rPr lang="zh-CN" altLang="en-US"/>
              <a:pPr>
                <a:defRPr/>
              </a:pPr>
              <a:t>‹#›</a:t>
            </a:fld>
            <a:endParaRPr lang="zh-CN" altLang="en-US"/>
          </a:p>
        </p:txBody>
      </p:sp>
    </p:spTree>
    <p:extLst>
      <p:ext uri="{BB962C8B-B14F-4D97-AF65-F5344CB8AC3E}">
        <p14:creationId xmlns:p14="http://schemas.microsoft.com/office/powerpoint/2010/main" xmlns="" val="390170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66C6B41-B1BA-4A9D-832C-4EE924E4AB00}" type="datetimeFigureOut">
              <a:rPr lang="zh-CN" altLang="en-US"/>
              <a:pPr>
                <a:defRPr/>
              </a:pPr>
              <a:t>2016/6/12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68152CA-766C-4D39-BBE1-BEC5F887847A}" type="slidenum">
              <a:rPr lang="zh-CN" altLang="en-US"/>
              <a:pPr>
                <a:defRPr/>
              </a:pPr>
              <a:t>‹#›</a:t>
            </a:fld>
            <a:endParaRPr lang="zh-CN" altLang="en-US"/>
          </a:p>
        </p:txBody>
      </p:sp>
    </p:spTree>
    <p:extLst>
      <p:ext uri="{BB962C8B-B14F-4D97-AF65-F5344CB8AC3E}">
        <p14:creationId xmlns:p14="http://schemas.microsoft.com/office/powerpoint/2010/main" xmlns="" val="1747650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FC563A5D-61A9-4BDC-8C7B-3F57E256B9FD}" type="datetimeFigureOut">
              <a:rPr lang="zh-CN" altLang="en-US"/>
              <a:pPr>
                <a:defRPr/>
              </a:pPr>
              <a:t>2016/6/12</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9F018F5-2AB2-4334-A3B6-1D5F04FEB0DF}" type="slidenum">
              <a:rPr lang="zh-CN" altLang="en-US"/>
              <a:pPr>
                <a:defRPr/>
              </a:pPr>
              <a:t>‹#›</a:t>
            </a:fld>
            <a:endParaRPr lang="zh-CN" altLang="en-US"/>
          </a:p>
        </p:txBody>
      </p:sp>
    </p:spTree>
    <p:extLst>
      <p:ext uri="{BB962C8B-B14F-4D97-AF65-F5344CB8AC3E}">
        <p14:creationId xmlns:p14="http://schemas.microsoft.com/office/powerpoint/2010/main" xmlns="" val="2461830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8D70345-4E18-4D55-A2B9-067DCD3DA59A}"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8242911-C180-4832-B605-475D93B4498E}" type="slidenum">
              <a:rPr lang="zh-CN" altLang="en-US"/>
              <a:pPr>
                <a:defRPr/>
              </a:pPr>
              <a:t>‹#›</a:t>
            </a:fld>
            <a:endParaRPr lang="zh-CN" altLang="en-US"/>
          </a:p>
        </p:txBody>
      </p:sp>
    </p:spTree>
    <p:extLst>
      <p:ext uri="{BB962C8B-B14F-4D97-AF65-F5344CB8AC3E}">
        <p14:creationId xmlns:p14="http://schemas.microsoft.com/office/powerpoint/2010/main" xmlns="" val="29661434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2DDE187-EF42-4BA2-94A2-64B18D0CCBB1}"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DBB7E40-1F36-4630-B0C9-70668999AC79}" type="slidenum">
              <a:rPr lang="zh-CN" altLang="en-US"/>
              <a:pPr>
                <a:defRPr/>
              </a:pPr>
              <a:t>‹#›</a:t>
            </a:fld>
            <a:endParaRPr lang="zh-CN" altLang="en-US"/>
          </a:p>
        </p:txBody>
      </p:sp>
    </p:spTree>
    <p:extLst>
      <p:ext uri="{BB962C8B-B14F-4D97-AF65-F5344CB8AC3E}">
        <p14:creationId xmlns:p14="http://schemas.microsoft.com/office/powerpoint/2010/main" xmlns="" val="18071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4283020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4EBCE29C-BC0A-4CA5-A960-A857D81F8C9F}"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FF363E0-F929-4AB5-BA70-BE40BD676EBF}" type="slidenum">
              <a:rPr lang="zh-CN" altLang="en-US"/>
              <a:pPr>
                <a:defRPr/>
              </a:pPr>
              <a:t>‹#›</a:t>
            </a:fld>
            <a:endParaRPr lang="zh-CN" altLang="en-US"/>
          </a:p>
        </p:txBody>
      </p:sp>
    </p:spTree>
    <p:extLst>
      <p:ext uri="{BB962C8B-B14F-4D97-AF65-F5344CB8AC3E}">
        <p14:creationId xmlns:p14="http://schemas.microsoft.com/office/powerpoint/2010/main" xmlns="" val="7144833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BFC549C-9114-4AB5-821F-A4AF723FCFFD}"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E031F9F-83D9-4C24-876E-F339F2991CA4}" type="slidenum">
              <a:rPr lang="zh-CN" altLang="en-US"/>
              <a:pPr>
                <a:defRPr/>
              </a:pPr>
              <a:t>‹#›</a:t>
            </a:fld>
            <a:endParaRPr lang="zh-CN" altLang="en-US"/>
          </a:p>
        </p:txBody>
      </p:sp>
    </p:spTree>
    <p:extLst>
      <p:ext uri="{BB962C8B-B14F-4D97-AF65-F5344CB8AC3E}">
        <p14:creationId xmlns:p14="http://schemas.microsoft.com/office/powerpoint/2010/main" xmlns="" val="28598609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8A1A72C-AC80-460F-840D-47F6F525C811}" type="datetimeFigureOut">
              <a:rPr lang="zh-CN" altLang="en-US"/>
              <a:pPr>
                <a:defRPr/>
              </a:pPr>
              <a:t>2016/6/12</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6F41476B-9092-47F9-8805-9CB46C372AEF}" type="slidenum">
              <a:rPr lang="zh-CN" altLang="en-US"/>
              <a:pPr>
                <a:defRPr/>
              </a:pPr>
              <a:t>‹#›</a:t>
            </a:fld>
            <a:endParaRPr lang="zh-CN" altLang="en-US"/>
          </a:p>
        </p:txBody>
      </p:sp>
    </p:spTree>
    <p:extLst>
      <p:ext uri="{BB962C8B-B14F-4D97-AF65-F5344CB8AC3E}">
        <p14:creationId xmlns:p14="http://schemas.microsoft.com/office/powerpoint/2010/main" xmlns="" val="2413506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EABD934-F35E-4F6B-ACE4-67BCC5AB5B52}" type="datetimeFigureOut">
              <a:rPr lang="zh-CN" altLang="en-US"/>
              <a:pPr>
                <a:defRPr/>
              </a:pPr>
              <a:t>2016/6/12</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A53840-53B5-4F3E-9943-58EFDDD2EA46}" type="slidenum">
              <a:rPr lang="zh-CN" altLang="en-US"/>
              <a:pPr>
                <a:defRPr/>
              </a:pPr>
              <a:t>‹#›</a:t>
            </a:fld>
            <a:endParaRPr lang="zh-CN" altLang="en-US"/>
          </a:p>
        </p:txBody>
      </p:sp>
    </p:spTree>
    <p:extLst>
      <p:ext uri="{BB962C8B-B14F-4D97-AF65-F5344CB8AC3E}">
        <p14:creationId xmlns:p14="http://schemas.microsoft.com/office/powerpoint/2010/main" xmlns="" val="2759833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19BFB3F-129F-4FCD-A0F1-F9EAC172476B}" type="datetimeFigureOut">
              <a:rPr lang="zh-CN" altLang="en-US"/>
              <a:pPr>
                <a:defRPr/>
              </a:pPr>
              <a:t>2016/6/12</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D94D49-8296-420B-9784-4689E3A93773}" type="slidenum">
              <a:rPr lang="zh-CN" altLang="en-US"/>
              <a:pPr>
                <a:defRPr/>
              </a:pPr>
              <a:t>‹#›</a:t>
            </a:fld>
            <a:endParaRPr lang="zh-CN" altLang="en-US"/>
          </a:p>
        </p:txBody>
      </p:sp>
    </p:spTree>
    <p:extLst>
      <p:ext uri="{BB962C8B-B14F-4D97-AF65-F5344CB8AC3E}">
        <p14:creationId xmlns:p14="http://schemas.microsoft.com/office/powerpoint/2010/main" xmlns="" val="2980120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85C74E1-219B-48FF-B79C-A07FE4CB503D}"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DA0E1B9-DC71-4C24-9B53-4086C7726C1C}" type="slidenum">
              <a:rPr lang="zh-CN" altLang="en-US"/>
              <a:pPr>
                <a:defRPr/>
              </a:pPr>
              <a:t>‹#›</a:t>
            </a:fld>
            <a:endParaRPr lang="zh-CN" altLang="en-US"/>
          </a:p>
        </p:txBody>
      </p:sp>
    </p:spTree>
    <p:extLst>
      <p:ext uri="{BB962C8B-B14F-4D97-AF65-F5344CB8AC3E}">
        <p14:creationId xmlns:p14="http://schemas.microsoft.com/office/powerpoint/2010/main" xmlns="" val="873678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76FDED3C-5A1A-4A68-B144-FA3C67958930}" type="datetimeFigureOut">
              <a:rPr lang="zh-CN" altLang="en-US"/>
              <a:pPr>
                <a:defRPr/>
              </a:pPr>
              <a:t>2016/6/12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14C3D5B-7442-4700-B67E-FD09B7E007BF}" type="slidenum">
              <a:rPr lang="zh-CN" altLang="en-US"/>
              <a:pPr>
                <a:defRPr/>
              </a:pPr>
              <a:t>‹#›</a:t>
            </a:fld>
            <a:endParaRPr lang="zh-CN" altLang="en-US"/>
          </a:p>
        </p:txBody>
      </p:sp>
    </p:spTree>
    <p:extLst>
      <p:ext uri="{BB962C8B-B14F-4D97-AF65-F5344CB8AC3E}">
        <p14:creationId xmlns:p14="http://schemas.microsoft.com/office/powerpoint/2010/main" xmlns="" val="1903560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EC9DD4A-3CC5-45B6-A482-4AB6A6B89762}"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165361F-8BA1-4EE0-ADC1-14A3CBBD544B}" type="slidenum">
              <a:rPr lang="zh-CN" altLang="en-US"/>
              <a:pPr>
                <a:defRPr/>
              </a:pPr>
              <a:t>‹#›</a:t>
            </a:fld>
            <a:endParaRPr lang="zh-CN" altLang="en-US"/>
          </a:p>
        </p:txBody>
      </p:sp>
    </p:spTree>
    <p:extLst>
      <p:ext uri="{BB962C8B-B14F-4D97-AF65-F5344CB8AC3E}">
        <p14:creationId xmlns:p14="http://schemas.microsoft.com/office/powerpoint/2010/main" xmlns="" val="41506087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777A792-6422-4EF6-B15E-EB1F52E2BEE1}" type="datetimeFigureOut">
              <a:rPr lang="zh-CN" altLang="en-US"/>
              <a:pPr>
                <a:defRPr/>
              </a:pPr>
              <a:t>2016/6/12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C5ADB08-7017-46BD-9A32-1ED4370A3132}" type="slidenum">
              <a:rPr lang="zh-CN" altLang="en-US"/>
              <a:pPr>
                <a:defRPr/>
              </a:pPr>
              <a:t>‹#›</a:t>
            </a:fld>
            <a:endParaRPr lang="zh-CN" altLang="en-US"/>
          </a:p>
        </p:txBody>
      </p:sp>
    </p:spTree>
    <p:extLst>
      <p:ext uri="{BB962C8B-B14F-4D97-AF65-F5344CB8AC3E}">
        <p14:creationId xmlns:p14="http://schemas.microsoft.com/office/powerpoint/2010/main" xmlns="" val="2291807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E434083-CE48-4089-976C-06B8D06E6541}"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6498483-75E9-4E8E-8E68-69E5D85BDAC7}" type="slidenum">
              <a:rPr lang="zh-CN" altLang="en-US"/>
              <a:pPr>
                <a:defRPr/>
              </a:pPr>
              <a:t>‹#›</a:t>
            </a:fld>
            <a:endParaRPr lang="zh-CN" altLang="en-US"/>
          </a:p>
        </p:txBody>
      </p:sp>
    </p:spTree>
    <p:extLst>
      <p:ext uri="{BB962C8B-B14F-4D97-AF65-F5344CB8AC3E}">
        <p14:creationId xmlns:p14="http://schemas.microsoft.com/office/powerpoint/2010/main" xmlns="" val="9763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404169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52FFA18-E4B4-408C-B807-0133E8B33AE2}"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F9A8808-54EA-459E-8173-9A79F340F1A5}" type="slidenum">
              <a:rPr lang="zh-CN" altLang="en-US"/>
              <a:pPr>
                <a:defRPr/>
              </a:pPr>
              <a:t>‹#›</a:t>
            </a:fld>
            <a:endParaRPr lang="zh-CN" altLang="en-US"/>
          </a:p>
        </p:txBody>
      </p:sp>
    </p:spTree>
    <p:extLst>
      <p:ext uri="{BB962C8B-B14F-4D97-AF65-F5344CB8AC3E}">
        <p14:creationId xmlns:p14="http://schemas.microsoft.com/office/powerpoint/2010/main" xmlns="" val="349649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EEF6C0-1915-4664-A7E8-4A0614B7B668}"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1E51-F7C7-4B42-8496-F2DF79597A0D}" type="slidenum">
              <a:rPr lang="zh-CN" altLang="en-US"/>
              <a:pPr>
                <a:defRPr/>
              </a:pPr>
              <a:t>‹#›</a:t>
            </a:fld>
            <a:endParaRPr lang="zh-CN" altLang="en-US"/>
          </a:p>
        </p:txBody>
      </p:sp>
    </p:spTree>
    <p:extLst>
      <p:ext uri="{BB962C8B-B14F-4D97-AF65-F5344CB8AC3E}">
        <p14:creationId xmlns:p14="http://schemas.microsoft.com/office/powerpoint/2010/main" xmlns="" val="38885466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663E4B4-5067-4658-9419-369740CF08D3}"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71D5A7D-AF29-480C-933A-E1055044C332}" type="slidenum">
              <a:rPr lang="zh-CN" altLang="en-US"/>
              <a:pPr>
                <a:defRPr/>
              </a:pPr>
              <a:t>‹#›</a:t>
            </a:fld>
            <a:endParaRPr lang="zh-CN" altLang="en-US"/>
          </a:p>
        </p:txBody>
      </p:sp>
    </p:spTree>
    <p:extLst>
      <p:ext uri="{BB962C8B-B14F-4D97-AF65-F5344CB8AC3E}">
        <p14:creationId xmlns:p14="http://schemas.microsoft.com/office/powerpoint/2010/main" xmlns="" val="3031829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C778B4-4EFE-4A6F-AAE2-9BFB909778BF}" type="datetimeFigureOut">
              <a:rPr lang="zh-CN" altLang="en-US"/>
              <a:pPr>
                <a:defRPr/>
              </a:pPr>
              <a:t>2016/6/12</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B62885D-DC3C-4DB9-A014-6FFADFB799F9}" type="slidenum">
              <a:rPr lang="zh-CN" altLang="en-US"/>
              <a:pPr>
                <a:defRPr/>
              </a:pPr>
              <a:t>‹#›</a:t>
            </a:fld>
            <a:endParaRPr lang="zh-CN" altLang="en-US"/>
          </a:p>
        </p:txBody>
      </p:sp>
    </p:spTree>
    <p:extLst>
      <p:ext uri="{BB962C8B-B14F-4D97-AF65-F5344CB8AC3E}">
        <p14:creationId xmlns:p14="http://schemas.microsoft.com/office/powerpoint/2010/main" xmlns="" val="4555584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11CC3A61-9BE5-45ED-9650-A68C48A705B8}" type="datetimeFigureOut">
              <a:rPr lang="zh-CN" altLang="en-US"/>
              <a:pPr>
                <a:defRPr/>
              </a:pPr>
              <a:t>2016/6/12</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ACDBCB-737B-42FD-B474-B5F1FB36E942}" type="slidenum">
              <a:rPr lang="zh-CN" altLang="en-US"/>
              <a:pPr>
                <a:defRPr/>
              </a:pPr>
              <a:t>‹#›</a:t>
            </a:fld>
            <a:endParaRPr lang="zh-CN" altLang="en-US"/>
          </a:p>
        </p:txBody>
      </p:sp>
    </p:spTree>
    <p:extLst>
      <p:ext uri="{BB962C8B-B14F-4D97-AF65-F5344CB8AC3E}">
        <p14:creationId xmlns:p14="http://schemas.microsoft.com/office/powerpoint/2010/main" xmlns="" val="934521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B9C7FC-4410-47C6-A080-7E6F3DA065CF}" type="datetimeFigureOut">
              <a:rPr lang="zh-CN" altLang="en-US"/>
              <a:pPr>
                <a:defRPr/>
              </a:pPr>
              <a:t>2016/6/12</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6867F7B5-DA53-4ED8-87F6-BF335D52149B}" type="slidenum">
              <a:rPr lang="zh-CN" altLang="en-US"/>
              <a:pPr>
                <a:defRPr/>
              </a:pPr>
              <a:t>‹#›</a:t>
            </a:fld>
            <a:endParaRPr lang="zh-CN" altLang="en-US"/>
          </a:p>
        </p:txBody>
      </p:sp>
    </p:spTree>
    <p:extLst>
      <p:ext uri="{BB962C8B-B14F-4D97-AF65-F5344CB8AC3E}">
        <p14:creationId xmlns:p14="http://schemas.microsoft.com/office/powerpoint/2010/main" xmlns="" val="165981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424CF30-04C5-4CE6-8B4B-B74579010BE0}"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214F94F-73C1-4C85-8DAE-4367A5426AC9}" type="slidenum">
              <a:rPr lang="zh-CN" altLang="en-US"/>
              <a:pPr>
                <a:defRPr/>
              </a:pPr>
              <a:t>‹#›</a:t>
            </a:fld>
            <a:endParaRPr lang="zh-CN" altLang="en-US"/>
          </a:p>
        </p:txBody>
      </p:sp>
    </p:spTree>
    <p:extLst>
      <p:ext uri="{BB962C8B-B14F-4D97-AF65-F5344CB8AC3E}">
        <p14:creationId xmlns:p14="http://schemas.microsoft.com/office/powerpoint/2010/main" xmlns="" val="368565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BE9431A-3B71-47B4-81AF-8674579AA652}" type="datetimeFigureOut">
              <a:rPr lang="zh-CN" altLang="en-US"/>
              <a:pPr>
                <a:defRPr/>
              </a:pPr>
              <a:t>2016/6/12</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678183-695E-459D-B00C-AAEE3E8C9AE2}" type="slidenum">
              <a:rPr lang="zh-CN" altLang="en-US"/>
              <a:pPr>
                <a:defRPr/>
              </a:pPr>
              <a:t>‹#›</a:t>
            </a:fld>
            <a:endParaRPr lang="zh-CN" altLang="en-US"/>
          </a:p>
        </p:txBody>
      </p:sp>
    </p:spTree>
    <p:extLst>
      <p:ext uri="{BB962C8B-B14F-4D97-AF65-F5344CB8AC3E}">
        <p14:creationId xmlns:p14="http://schemas.microsoft.com/office/powerpoint/2010/main" xmlns="" val="222824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30BB66E-A16E-4219-A55D-A52FE9FF71B9}"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50E95A0-4C3F-451F-BDCC-8736F15148DB}" type="slidenum">
              <a:rPr lang="zh-CN" altLang="en-US"/>
              <a:pPr>
                <a:defRPr/>
              </a:pPr>
              <a:t>‹#›</a:t>
            </a:fld>
            <a:endParaRPr lang="zh-CN" altLang="en-US"/>
          </a:p>
        </p:txBody>
      </p:sp>
    </p:spTree>
    <p:extLst>
      <p:ext uri="{BB962C8B-B14F-4D97-AF65-F5344CB8AC3E}">
        <p14:creationId xmlns:p14="http://schemas.microsoft.com/office/powerpoint/2010/main" xmlns="" val="2357626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B185AFE-4B07-447C-82CC-F484FAD3D266}" type="datetimeFigureOut">
              <a:rPr lang="zh-CN" altLang="en-US"/>
              <a:pPr>
                <a:defRPr/>
              </a:pPr>
              <a:t>2016/6/12</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C3CC34-3E7B-4E6A-A77B-C09798FA7379}" type="slidenum">
              <a:rPr lang="zh-CN" altLang="en-US"/>
              <a:pPr>
                <a:defRPr/>
              </a:pPr>
              <a:t>‹#›</a:t>
            </a:fld>
            <a:endParaRPr lang="zh-CN" altLang="en-US"/>
          </a:p>
        </p:txBody>
      </p:sp>
    </p:spTree>
    <p:extLst>
      <p:ext uri="{BB962C8B-B14F-4D97-AF65-F5344CB8AC3E}">
        <p14:creationId xmlns:p14="http://schemas.microsoft.com/office/powerpoint/2010/main" xmlns="" val="4382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4.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4E0EC44-1793-4056-B924-C9AFF46D2DDB}" type="datetimeFigureOut">
              <a:rPr lang="zh-CN" altLang="en-US"/>
              <a:pPr>
                <a:defRPr/>
              </a:pPr>
              <a:t>2016/6/12</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504AB96-C868-4A71-B118-1A3F1894D4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6512428-E4CE-47F6-A872-FC8BF9F31D4D}" type="datetimeFigureOut">
              <a:rPr lang="zh-CN" altLang="en-US"/>
              <a:pPr>
                <a:defRPr/>
              </a:pPr>
              <a:t>2016/6/12</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1AF2E977-ED0A-4841-AF4C-FB22518DDC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BF18F249-C29C-44EF-B1D4-76B316809235}" type="datetimeFigureOut">
              <a:rPr lang="zh-CN" altLang="en-US"/>
              <a:pPr>
                <a:defRPr/>
              </a:pPr>
              <a:t>2016/6/12</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0419C71-DEA6-4F28-B419-97AA883E15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623888" y="836613"/>
            <a:ext cx="4914900" cy="506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9" name="矩形 7"/>
          <p:cNvSpPr>
            <a:spLocks noChangeArrowheads="1"/>
          </p:cNvSpPr>
          <p:nvPr userDrawn="1"/>
        </p:nvSpPr>
        <p:spPr bwMode="auto">
          <a:xfrm>
            <a:off x="0" y="0"/>
            <a:ext cx="12192000" cy="6858000"/>
          </a:xfrm>
          <a:prstGeom prst="rect">
            <a:avLst/>
          </a:prstGeom>
          <a:solidFill>
            <a:schemeClr val="bg1">
              <a:alpha val="89803"/>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endParaRPr>
          </a:p>
        </p:txBody>
      </p:sp>
      <p:sp>
        <p:nvSpPr>
          <p:cNvPr id="14340" name="矩形 2"/>
          <p:cNvSpPr>
            <a:spLocks/>
          </p:cNvSpPr>
          <p:nvPr userDrawn="1"/>
        </p:nvSpPr>
        <p:spPr bwMode="auto">
          <a:xfrm>
            <a:off x="0" y="5391150"/>
            <a:ext cx="12196763" cy="1325563"/>
          </a:xfrm>
          <a:custGeom>
            <a:avLst/>
            <a:gdLst>
              <a:gd name="T0" fmla="*/ 0 w 9144000"/>
              <a:gd name="T1" fmla="*/ 0 h 986547"/>
              <a:gd name="T2" fmla="*/ 12183923 w 9144000"/>
              <a:gd name="T3" fmla="*/ 90530 h 986547"/>
              <a:gd name="T4" fmla="*/ 12196763 w 9144000"/>
              <a:gd name="T5" fmla="*/ 1230190 h 986547"/>
              <a:gd name="T6" fmla="*/ 0 w 9144000"/>
              <a:gd name="T7" fmla="*/ 1230190 h 986547"/>
              <a:gd name="T8" fmla="*/ 0 w 9144000"/>
              <a:gd name="T9" fmla="*/ 0 h 986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86547">
                <a:moveTo>
                  <a:pt x="0" y="0"/>
                </a:moveTo>
                <a:cubicBezTo>
                  <a:pt x="2258729" y="1963553"/>
                  <a:pt x="5821913" y="455460"/>
                  <a:pt x="9134374" y="67377"/>
                </a:cubicBezTo>
                <a:lnTo>
                  <a:pt x="9144000" y="915566"/>
                </a:lnTo>
                <a:lnTo>
                  <a:pt x="0" y="915566"/>
                </a:lnTo>
                <a:lnTo>
                  <a:pt x="0" y="0"/>
                </a:lnTo>
                <a:close/>
              </a:path>
            </a:pathLst>
          </a:custGeom>
          <a:gradFill rotWithShape="1">
            <a:gsLst>
              <a:gs pos="0">
                <a:srgbClr val="D1D100"/>
              </a:gs>
              <a:gs pos="1942">
                <a:srgbClr val="D1D100"/>
              </a:gs>
              <a:gs pos="60001">
                <a:srgbClr val="FFC000"/>
              </a:gs>
              <a:gs pos="100000">
                <a:srgbClr val="FFFF0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1" name="矩形 2"/>
          <p:cNvSpPr>
            <a:spLocks/>
          </p:cNvSpPr>
          <p:nvPr userDrawn="1"/>
        </p:nvSpPr>
        <p:spPr bwMode="auto">
          <a:xfrm>
            <a:off x="4763" y="5530850"/>
            <a:ext cx="12195175" cy="1227138"/>
          </a:xfrm>
          <a:custGeom>
            <a:avLst/>
            <a:gdLst>
              <a:gd name="T0" fmla="*/ 0 w 9144000"/>
              <a:gd name="T1" fmla="*/ 0 h 915566"/>
              <a:gd name="T2" fmla="*/ 12182337 w 9144000"/>
              <a:gd name="T3" fmla="*/ 90306 h 915566"/>
              <a:gd name="T4" fmla="*/ 12195175 w 9144000"/>
              <a:gd name="T5" fmla="*/ 1227138 h 915566"/>
              <a:gd name="T6" fmla="*/ 0 w 9144000"/>
              <a:gd name="T7" fmla="*/ 1227138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123974" y="1876926"/>
                  <a:pt x="6105625" y="125128"/>
                  <a:pt x="9134374" y="67377"/>
                </a:cubicBezTo>
                <a:lnTo>
                  <a:pt x="9144000" y="915566"/>
                </a:lnTo>
                <a:lnTo>
                  <a:pt x="0" y="915566"/>
                </a:lnTo>
                <a:lnTo>
                  <a:pt x="0" y="0"/>
                </a:lnTo>
                <a:close/>
              </a:path>
            </a:pathLst>
          </a:custGeom>
          <a:gradFill rotWithShape="1">
            <a:gsLst>
              <a:gs pos="0">
                <a:srgbClr val="F6F9FC"/>
              </a:gs>
              <a:gs pos="61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2" name="矩形 2"/>
          <p:cNvSpPr>
            <a:spLocks/>
          </p:cNvSpPr>
          <p:nvPr userDrawn="1"/>
        </p:nvSpPr>
        <p:spPr bwMode="auto">
          <a:xfrm>
            <a:off x="0" y="5630863"/>
            <a:ext cx="12196763" cy="1227137"/>
          </a:xfrm>
          <a:custGeom>
            <a:avLst/>
            <a:gdLst>
              <a:gd name="T0" fmla="*/ 0 w 9144000"/>
              <a:gd name="T1" fmla="*/ 0 h 915566"/>
              <a:gd name="T2" fmla="*/ 12183923 w 9144000"/>
              <a:gd name="T3" fmla="*/ 90306 h 915566"/>
              <a:gd name="T4" fmla="*/ 12196763 w 9144000"/>
              <a:gd name="T5" fmla="*/ 1227137 h 915566"/>
              <a:gd name="T6" fmla="*/ 0 w 9144000"/>
              <a:gd name="T7" fmla="*/ 1227137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105625" y="125128"/>
                  <a:pt x="9134374" y="67377"/>
                </a:cubicBezTo>
                <a:lnTo>
                  <a:pt x="9144000" y="915566"/>
                </a:lnTo>
                <a:lnTo>
                  <a:pt x="0" y="915566"/>
                </a:lnTo>
                <a:lnTo>
                  <a:pt x="0" y="0"/>
                </a:lnTo>
                <a:close/>
              </a:path>
            </a:pathLst>
          </a:custGeom>
          <a:gradFill rotWithShape="1">
            <a:gsLst>
              <a:gs pos="0">
                <a:srgbClr val="F6F9FC"/>
              </a:gs>
              <a:gs pos="48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3" name="矩形 2"/>
          <p:cNvSpPr>
            <a:spLocks/>
          </p:cNvSpPr>
          <p:nvPr userDrawn="1"/>
        </p:nvSpPr>
        <p:spPr bwMode="auto">
          <a:xfrm>
            <a:off x="0" y="5729288"/>
            <a:ext cx="12196763" cy="1230312"/>
          </a:xfrm>
          <a:custGeom>
            <a:avLst/>
            <a:gdLst>
              <a:gd name="T0" fmla="*/ 0 w 9144000"/>
              <a:gd name="T1" fmla="*/ 0 h 915566"/>
              <a:gd name="T2" fmla="*/ 12196763 w 9144000"/>
              <a:gd name="T3" fmla="*/ 0 h 915566"/>
              <a:gd name="T4" fmla="*/ 12196763 w 9144000"/>
              <a:gd name="T5" fmla="*/ 1230312 h 915566"/>
              <a:gd name="T6" fmla="*/ 0 w 9144000"/>
              <a:gd name="T7" fmla="*/ 1230312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096000" y="0"/>
                  <a:pt x="9144000" y="0"/>
                </a:cubicBezTo>
                <a:lnTo>
                  <a:pt x="9144000" y="915566"/>
                </a:lnTo>
                <a:lnTo>
                  <a:pt x="0" y="915566"/>
                </a:lnTo>
                <a:lnTo>
                  <a:pt x="0" y="0"/>
                </a:lnTo>
                <a:close/>
              </a:path>
            </a:pathLst>
          </a:custGeom>
          <a:solidFill>
            <a:srgbClr val="00827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4" name="矩形 2"/>
          <p:cNvSpPr>
            <a:spLocks/>
          </p:cNvSpPr>
          <p:nvPr userDrawn="1"/>
        </p:nvSpPr>
        <p:spPr bwMode="auto">
          <a:xfrm>
            <a:off x="-3175" y="6502400"/>
            <a:ext cx="12195175" cy="461963"/>
          </a:xfrm>
          <a:custGeom>
            <a:avLst/>
            <a:gdLst>
              <a:gd name="T0" fmla="*/ 0 w 9144000"/>
              <a:gd name="T1" fmla="*/ 786 h 917126"/>
              <a:gd name="T2" fmla="*/ 12195175 w 9144000"/>
              <a:gd name="T3" fmla="*/ 786 h 917126"/>
              <a:gd name="T4" fmla="*/ 12195175 w 9144000"/>
              <a:gd name="T5" fmla="*/ 461963 h 917126"/>
              <a:gd name="T6" fmla="*/ 0 w 9144000"/>
              <a:gd name="T7" fmla="*/ 461963 h 917126"/>
              <a:gd name="T8" fmla="*/ 0 w 9144000"/>
              <a:gd name="T9" fmla="*/ 786 h 917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7126">
                <a:moveTo>
                  <a:pt x="0" y="1560"/>
                </a:moveTo>
                <a:cubicBezTo>
                  <a:pt x="2198901" y="1799219"/>
                  <a:pt x="6113930" y="-61193"/>
                  <a:pt x="9144000" y="1560"/>
                </a:cubicBezTo>
                <a:lnTo>
                  <a:pt x="9144000" y="917126"/>
                </a:lnTo>
                <a:lnTo>
                  <a:pt x="0" y="917126"/>
                </a:lnTo>
                <a:lnTo>
                  <a:pt x="0" y="1560"/>
                </a:lnTo>
                <a:close/>
              </a:path>
            </a:pathLst>
          </a:custGeom>
          <a:solidFill>
            <a:schemeClr val="bg1">
              <a:alpha val="12941"/>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pic>
        <p:nvPicPr>
          <p:cNvPr id="14345" name="图片 1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745663" y="6024563"/>
            <a:ext cx="22987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43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4348" name="日期占位符 1"/>
          <p:cNvSpPr>
            <a:spLocks noGrp="1" noChangeArrowheads="1"/>
          </p:cNvSpPr>
          <p:nvPr>
            <p:ph type="dt" sz="half" idx="2"/>
          </p:nvPr>
        </p:nvSpPr>
        <p:spPr bwMode="auto">
          <a:xfrm>
            <a:off x="609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72E05A91-C68B-45C0-AA25-925369E00E23}" type="datetimeFigureOut">
              <a:rPr lang="zh-CN" altLang="en-US"/>
              <a:pPr>
                <a:defRPr/>
              </a:pPr>
              <a:t>2016/6/12</a:t>
            </a:fld>
            <a:endParaRPr lang="zh-CN" altLang="en-US"/>
          </a:p>
        </p:txBody>
      </p:sp>
      <p:sp>
        <p:nvSpPr>
          <p:cNvPr id="14349" name="页脚占位符 2"/>
          <p:cNvSpPr>
            <a:spLocks noGrp="1" noChangeArrowheads="1"/>
          </p:cNvSpPr>
          <p:nvPr>
            <p:ph type="ftr" sz="quarter" idx="3"/>
          </p:nvPr>
        </p:nvSpPr>
        <p:spPr bwMode="auto">
          <a:xfrm>
            <a:off x="4165600" y="6559550"/>
            <a:ext cx="38163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4350" name="灯片编号占位符 3"/>
          <p:cNvSpPr>
            <a:spLocks noGrp="1" noChangeArrowheads="1"/>
          </p:cNvSpPr>
          <p:nvPr>
            <p:ph type="sldNum" sz="quarter" idx="4"/>
          </p:nvPr>
        </p:nvSpPr>
        <p:spPr bwMode="auto">
          <a:xfrm>
            <a:off x="8737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7D178C6E-C83D-484A-9357-F4ECC6252A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defTabSz="1216025" rtl="0" eaLnBrk="0" fontAlgn="base" hangingPunct="0">
        <a:spcBef>
          <a:spcPct val="0"/>
        </a:spcBef>
        <a:spcAft>
          <a:spcPct val="0"/>
        </a:spcAft>
        <a:defRPr sz="5800">
          <a:solidFill>
            <a:schemeClr val="tx1"/>
          </a:solidFill>
          <a:latin typeface="+mj-lt"/>
          <a:ea typeface="+mj-ea"/>
          <a:cs typeface="+mj-cs"/>
        </a:defRPr>
      </a:lvl1pPr>
      <a:lvl2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5pPr>
      <a:lvl6pPr marL="4572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6pPr>
      <a:lvl7pPr marL="9144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7pPr>
      <a:lvl8pPr marL="13716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8pPr>
      <a:lvl9pPr marL="18288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9pPr>
    </p:titleStyle>
    <p:bodyStyle>
      <a:lvl1pPr marL="454025" indent="-454025" algn="l" defTabSz="1216025"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defRPr>
      </a:lvl1pPr>
      <a:lvl2pPr marL="987425" indent="-377825" algn="l" defTabSz="1216025"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defRPr>
      </a:lvl2pPr>
      <a:lvl3pPr marL="1520825" indent="-301625" algn="l" defTabSz="1216025"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04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4pPr>
      <a:lvl5pPr marL="27400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5pPr>
      <a:lvl6pPr marL="31972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6pPr>
      <a:lvl7pPr marL="36544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7pPr>
      <a:lvl8pPr marL="41116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8pPr>
      <a:lvl9pPr marL="45688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536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536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EC068EC-895C-4883-AB3D-CEA530A9DAB5}" type="datetimeFigureOut">
              <a:rPr lang="zh-CN" altLang="en-US"/>
              <a:pPr>
                <a:defRPr/>
              </a:pPr>
              <a:t>2016/6/12</a:t>
            </a:fld>
            <a:endParaRPr lang="zh-CN" altLang="en-US"/>
          </a:p>
        </p:txBody>
      </p:sp>
      <p:sp>
        <p:nvSpPr>
          <p:cNvPr id="1536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536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044A8465-0DD1-4E29-9209-2EF202A01F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638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6388"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ABC03B0-3AC1-4762-929A-48650B38CE93}" type="datetimeFigureOut">
              <a:rPr lang="zh-CN" altLang="en-US"/>
              <a:pPr>
                <a:defRPr/>
              </a:pPr>
              <a:t>2016/6/12</a:t>
            </a:fld>
            <a:endParaRPr lang="zh-CN" altLang="en-US"/>
          </a:p>
        </p:txBody>
      </p:sp>
      <p:sp>
        <p:nvSpPr>
          <p:cNvPr id="16389"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6390"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A2BF466-4A74-4026-8FA4-456351C6C3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741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741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59CF782-F7B6-4140-8E88-133125B8E249}" type="datetimeFigureOut">
              <a:rPr lang="zh-CN" altLang="en-US"/>
              <a:pPr>
                <a:defRPr/>
              </a:pPr>
              <a:t>2016/6/12</a:t>
            </a:fld>
            <a:endParaRPr lang="zh-CN" altLang="en-US"/>
          </a:p>
        </p:txBody>
      </p:sp>
      <p:sp>
        <p:nvSpPr>
          <p:cNvPr id="1741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741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3E8E164-3301-436E-B0E9-DE2EB25AB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843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843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9A93424-C2A8-4F76-AC5B-420B5618BE64}" type="datetimeFigureOut">
              <a:rPr lang="zh-CN" altLang="en-US"/>
              <a:pPr>
                <a:defRPr/>
              </a:pPr>
              <a:t>2016/6/12</a:t>
            </a:fld>
            <a:endParaRPr lang="zh-CN" altLang="en-US"/>
          </a:p>
        </p:txBody>
      </p:sp>
      <p:sp>
        <p:nvSpPr>
          <p:cNvPr id="1843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843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9432ACF-8CAA-4B71-B7EF-A0CF7D708F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945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946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A8604E3-8403-4172-A1CF-32F38645D2A2}" type="datetimeFigureOut">
              <a:rPr lang="zh-CN" altLang="en-US"/>
              <a:pPr>
                <a:defRPr/>
              </a:pPr>
              <a:t>2016/6/12</a:t>
            </a:fld>
            <a:endParaRPr lang="zh-CN" altLang="en-US"/>
          </a:p>
        </p:txBody>
      </p:sp>
      <p:sp>
        <p:nvSpPr>
          <p:cNvPr id="1946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946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FAAF1E0-44E0-494A-B78B-05965CBA29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48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48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37FAC89-F5D4-4262-9719-21AE7A6E07EC}" type="datetimeFigureOut">
              <a:rPr lang="zh-CN" altLang="en-US"/>
              <a:pPr>
                <a:defRPr/>
              </a:pPr>
              <a:t>2016/6/12</a:t>
            </a:fld>
            <a:endParaRPr lang="zh-CN" altLang="en-US"/>
          </a:p>
        </p:txBody>
      </p:sp>
      <p:sp>
        <p:nvSpPr>
          <p:cNvPr id="2048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48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962C768-5B51-43C6-8077-B3D537767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anose="020B0604020202020204" pitchFamily="34" charset="0"/>
              <a:buNone/>
              <a:defRPr sz="1200">
                <a:solidFill>
                  <a:srgbClr val="898989"/>
                </a:solidFill>
              </a:defRPr>
            </a:lvl1pPr>
          </a:lstStyle>
          <a:p>
            <a:pPr>
              <a:defRPr/>
            </a:pPr>
            <a:fld id="{72F82063-4481-4DAE-B355-6A31AE117C03}" type="datetimeFigureOut">
              <a:rPr lang="zh-CN" altLang="en-US"/>
              <a:pPr>
                <a:defRPr/>
              </a:pPr>
              <a:t>2016/6/12</a:t>
            </a:fld>
            <a:endParaRPr lang="zh-CN" altLang="en-US"/>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anose="020B0604020202020204" pitchFamily="34" charset="0"/>
              <a:buNone/>
              <a:defRPr sz="1200">
                <a:solidFill>
                  <a:srgbClr val="898989"/>
                </a:solidFill>
              </a:defRPr>
            </a:lvl1pPr>
          </a:lstStyle>
          <a:p>
            <a:pPr>
              <a:defRPr/>
            </a:pPr>
            <a:endParaRPr lang="zh-CN" altLang="en-US"/>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pPr>
              <a:defRPr/>
            </a:pPr>
            <a:fld id="{6B158591-70AC-4DCC-A80E-E254967F93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253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253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360A45A-3825-436E-9718-373E79987D93}" type="datetimeFigureOut">
              <a:rPr lang="zh-CN" altLang="en-US"/>
              <a:pPr>
                <a:defRPr/>
              </a:pPr>
              <a:t>2016/6/12</a:t>
            </a:fld>
            <a:endParaRPr lang="zh-CN" altLang="en-US"/>
          </a:p>
        </p:txBody>
      </p:sp>
      <p:sp>
        <p:nvSpPr>
          <p:cNvPr id="2253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253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0BB98B3-A13E-4500-A3C3-5C9DF8538D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355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355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F4AB1BF-37AC-40F2-9024-D31A370DC7E4}" type="datetimeFigureOut">
              <a:rPr lang="zh-CN" altLang="en-US"/>
              <a:pPr>
                <a:defRPr/>
              </a:pPr>
              <a:t>2016/6/12</a:t>
            </a:fld>
            <a:endParaRPr lang="zh-CN" altLang="en-US"/>
          </a:p>
        </p:txBody>
      </p:sp>
      <p:sp>
        <p:nvSpPr>
          <p:cNvPr id="2355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355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FDB81A64-AEA4-4FF1-91F6-83F360AB77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457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458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B97D2A0-E977-409F-99B2-71FA780DC582}" type="datetimeFigureOut">
              <a:rPr lang="zh-CN" altLang="en-US"/>
              <a:pPr>
                <a:defRPr/>
              </a:pPr>
              <a:t>2016/6/12</a:t>
            </a:fld>
            <a:endParaRPr lang="zh-CN" altLang="en-US"/>
          </a:p>
        </p:txBody>
      </p:sp>
      <p:sp>
        <p:nvSpPr>
          <p:cNvPr id="2458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458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60B357FA-54DC-4A89-95D5-3E326B1C70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560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560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99B0538-EF0C-42DD-B865-B000E4223876}" type="datetimeFigureOut">
              <a:rPr lang="zh-CN" altLang="en-US"/>
              <a:pPr>
                <a:defRPr/>
              </a:pPr>
              <a:t>2016/6/12</a:t>
            </a:fld>
            <a:endParaRPr lang="zh-CN" altLang="en-US"/>
          </a:p>
        </p:txBody>
      </p:sp>
      <p:sp>
        <p:nvSpPr>
          <p:cNvPr id="2560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560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5A1BC8C-6CEF-440F-AA35-B5DB94EE33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2016/6/12</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65C3CC0-842B-4724-8F52-8E82D70B8413}" type="datetimeFigureOut">
              <a:rPr lang="zh-CN" altLang="en-US"/>
              <a:pPr>
                <a:defRPr/>
              </a:pPr>
              <a:t>2016/6/12</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765E2E-2ED1-478D-9659-4A7C8DEC8B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B58DA2A-F92C-44D6-8234-AD0637F95F51}" type="datetimeFigureOut">
              <a:rPr lang="zh-CN" altLang="en-US"/>
              <a:pPr>
                <a:defRPr/>
              </a:pPr>
              <a:t>2016/6/12</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C38D791-B82A-4775-BC69-28A067C2C6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A38DC8-C656-443F-918C-70974AA201D8}" type="datetimeFigureOut">
              <a:rPr lang="zh-CN" altLang="en-US"/>
              <a:pPr>
                <a:defRPr/>
              </a:pPr>
              <a:t>2016/6/12</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31D8328C-B5E0-47D2-91AA-FCA3ABF11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617913" y="3556137"/>
            <a:ext cx="4956175" cy="561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计算机 网络工程专业</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1328738" y="2500473"/>
            <a:ext cx="928687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b="1" dirty="0" smtClean="0">
                <a:solidFill>
                  <a:schemeClr val="bg1"/>
                </a:solidFill>
                <a:latin typeface="Segoe UI" panose="020B0502040204020203" pitchFamily="34" charset="0"/>
                <a:ea typeface="微软雅黑" panose="020B0503020204020204" pitchFamily="34" charset="-122"/>
              </a:rPr>
              <a:t>社会化问答网站的设计与开发</a:t>
            </a:r>
            <a:endParaRPr lang="zh-CN" altLang="en-US" sz="5400" b="1" dirty="0">
              <a:solidFill>
                <a:schemeClr val="bg1"/>
              </a:solidFill>
              <a:latin typeface="Segoe UI" panose="020B0502040204020203" pitchFamily="34" charset="0"/>
              <a:ea typeface="微软雅黑" panose="020B0503020204020204" pitchFamily="34" charset="-122"/>
            </a:endParaRPr>
          </a:p>
        </p:txBody>
      </p:sp>
      <p:sp>
        <p:nvSpPr>
          <p:cNvPr id="4" name="文本框 10"/>
          <p:cNvSpPr txBox="1">
            <a:spLocks noChangeArrowheads="1"/>
          </p:cNvSpPr>
          <p:nvPr/>
        </p:nvSpPr>
        <p:spPr bwMode="auto">
          <a:xfrm>
            <a:off x="3618000" y="4240016"/>
            <a:ext cx="4956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学生姓名</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周康</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5" name="文本框 10"/>
          <p:cNvSpPr txBox="1">
            <a:spLocks noChangeArrowheads="1"/>
          </p:cNvSpPr>
          <p:nvPr/>
        </p:nvSpPr>
        <p:spPr bwMode="auto">
          <a:xfrm>
            <a:off x="3618000" y="4922017"/>
            <a:ext cx="4956175"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指导老师</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仲</a:t>
            </a:r>
            <a:r>
              <a:rPr lang="zh-CN" altLang="en-US" sz="2800" smtClean="0">
                <a:solidFill>
                  <a:schemeClr val="bg1"/>
                </a:solidFill>
                <a:latin typeface="Segoe UI" panose="020B0502040204020203" pitchFamily="34" charset="0"/>
                <a:cs typeface="Segoe UI" panose="020B0502040204020203" pitchFamily="34" charset="0"/>
              </a:rPr>
              <a:t>兆</a:t>
            </a:r>
            <a:r>
              <a:rPr lang="zh-CN" altLang="en-US" sz="2800" dirty="0" smtClean="0">
                <a:solidFill>
                  <a:schemeClr val="bg1"/>
                </a:solidFill>
                <a:latin typeface="Segoe UI" panose="020B0502040204020203" pitchFamily="34" charset="0"/>
                <a:cs typeface="Segoe UI" panose="020B0502040204020203" pitchFamily="34" charset="0"/>
              </a:rPr>
              <a:t>满</a:t>
            </a:r>
            <a:endParaRPr lang="en-US" altLang="zh-CN" sz="2800"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296491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登录、注册及注销</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72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社会化问答网站的实现，必须有用户制，右图为系统的登录、注册以及注销页面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3346" name="图片 7"/>
          <p:cNvPicPr>
            <a:picLocks noChangeAspect="1" noChangeArrowheads="1"/>
          </p:cNvPicPr>
          <p:nvPr/>
        </p:nvPicPr>
        <p:blipFill>
          <a:blip r:embed="rId2" cstate="print"/>
          <a:srcRect/>
          <a:stretch>
            <a:fillRect/>
          </a:stretch>
        </p:blipFill>
        <p:spPr bwMode="auto">
          <a:xfrm>
            <a:off x="3800819" y="1112705"/>
            <a:ext cx="3789804" cy="1987514"/>
          </a:xfrm>
          <a:prstGeom prst="rect">
            <a:avLst/>
          </a:prstGeom>
          <a:noFill/>
          <a:ln w="9525">
            <a:noFill/>
            <a:miter lim="800000"/>
            <a:headEnd/>
            <a:tailEnd/>
          </a:ln>
          <a:effectLst/>
        </p:spPr>
      </p:pic>
      <p:pic>
        <p:nvPicPr>
          <p:cNvPr id="313347" name="图片 9"/>
          <p:cNvPicPr>
            <a:picLocks noChangeAspect="1" noChangeArrowheads="1"/>
          </p:cNvPicPr>
          <p:nvPr/>
        </p:nvPicPr>
        <p:blipFill>
          <a:blip r:embed="rId3" cstate="print"/>
          <a:srcRect/>
          <a:stretch>
            <a:fillRect/>
          </a:stretch>
        </p:blipFill>
        <p:spPr bwMode="auto">
          <a:xfrm>
            <a:off x="7791971" y="1123721"/>
            <a:ext cx="3857880" cy="1987200"/>
          </a:xfrm>
          <a:prstGeom prst="rect">
            <a:avLst/>
          </a:prstGeom>
          <a:noFill/>
          <a:ln w="9525">
            <a:noFill/>
            <a:miter lim="800000"/>
            <a:headEnd/>
            <a:tailEnd/>
          </a:ln>
          <a:effectLst/>
        </p:spPr>
      </p:pic>
      <p:pic>
        <p:nvPicPr>
          <p:cNvPr id="313348" name="图片 10"/>
          <p:cNvPicPr>
            <a:picLocks noChangeAspect="1" noChangeArrowheads="1"/>
          </p:cNvPicPr>
          <p:nvPr/>
        </p:nvPicPr>
        <p:blipFill>
          <a:blip r:embed="rId4" cstate="print"/>
          <a:srcRect/>
          <a:stretch>
            <a:fillRect/>
          </a:stretch>
        </p:blipFill>
        <p:spPr bwMode="auto">
          <a:xfrm>
            <a:off x="5916058" y="3745735"/>
            <a:ext cx="3525398" cy="2043002"/>
          </a:xfrm>
          <a:prstGeom prst="rect">
            <a:avLst/>
          </a:prstGeom>
          <a:noFill/>
          <a:ln w="9525">
            <a:noFill/>
            <a:miter lim="800000"/>
            <a:headEnd/>
            <a:tailEnd/>
          </a:ln>
        </p:spPr>
      </p:pic>
      <p:sp>
        <p:nvSpPr>
          <p:cNvPr id="19" name="矩形 38"/>
          <p:cNvSpPr>
            <a:spLocks noChangeArrowheads="1"/>
          </p:cNvSpPr>
          <p:nvPr/>
        </p:nvSpPr>
        <p:spPr bwMode="auto">
          <a:xfrm>
            <a:off x="6142268" y="586233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注销按钮</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0" name="矩形 38"/>
          <p:cNvSpPr>
            <a:spLocks noChangeArrowheads="1"/>
          </p:cNvSpPr>
          <p:nvPr/>
        </p:nvSpPr>
        <p:spPr bwMode="auto">
          <a:xfrm>
            <a:off x="7925164" y="331559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注册界面</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8"/>
          <p:cNvSpPr>
            <a:spLocks noChangeArrowheads="1"/>
          </p:cNvSpPr>
          <p:nvPr/>
        </p:nvSpPr>
        <p:spPr bwMode="auto">
          <a:xfrm>
            <a:off x="4364879" y="32476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 登录界面</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搜索</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搜索功能是网站最重要的一项功能之一，通过搜索功能，用户可以到达想去的任何地方，本系统的搜索功能放在了网站的顶部，这样在任何时候都可以搜索自己想要的内容。</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45839" y="4720824"/>
            <a:ext cx="2759075" cy="61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右图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a:t>
            </a:r>
            <a:r>
              <a:rPr lang="zh-CN" altLang="en-US" sz="1300" dirty="0" smtClean="0">
                <a:solidFill>
                  <a:srgbClr val="094162"/>
                </a:solidFill>
                <a:latin typeface="幼圆" panose="02010509060101010101" pitchFamily="49" charset="-122"/>
                <a:ea typeface="幼圆" panose="02010509060101010101" pitchFamily="49" charset="-122"/>
              </a:rPr>
              <a:t>分别为搜索框和搜索结果图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4370" name="图片 11"/>
          <p:cNvPicPr>
            <a:picLocks noChangeAspect="1" noChangeArrowheads="1"/>
          </p:cNvPicPr>
          <p:nvPr/>
        </p:nvPicPr>
        <p:blipFill>
          <a:blip r:embed="rId2" cstate="print"/>
          <a:srcRect/>
          <a:stretch>
            <a:fillRect/>
          </a:stretch>
        </p:blipFill>
        <p:spPr bwMode="auto">
          <a:xfrm>
            <a:off x="5497416" y="1134738"/>
            <a:ext cx="4758223" cy="2346592"/>
          </a:xfrm>
          <a:prstGeom prst="rect">
            <a:avLst/>
          </a:prstGeom>
          <a:noFill/>
          <a:ln w="9525">
            <a:noFill/>
            <a:miter lim="800000"/>
            <a:headEnd/>
            <a:tailEnd/>
          </a:ln>
          <a:effectLst/>
        </p:spPr>
      </p:pic>
      <p:pic>
        <p:nvPicPr>
          <p:cNvPr id="314371" name="图片 12"/>
          <p:cNvPicPr>
            <a:picLocks noChangeAspect="1" noChangeArrowheads="1"/>
          </p:cNvPicPr>
          <p:nvPr/>
        </p:nvPicPr>
        <p:blipFill>
          <a:blip r:embed="rId3" cstate="print"/>
          <a:srcRect/>
          <a:stretch>
            <a:fillRect/>
          </a:stretch>
        </p:blipFill>
        <p:spPr bwMode="auto">
          <a:xfrm>
            <a:off x="5442333" y="3988105"/>
            <a:ext cx="4889304" cy="1454227"/>
          </a:xfrm>
          <a:prstGeom prst="rect">
            <a:avLst/>
          </a:prstGeom>
          <a:noFill/>
          <a:ln w="9525">
            <a:noFill/>
            <a:miter lim="800000"/>
            <a:headEnd/>
            <a:tailEnd/>
          </a:ln>
          <a:effectLst/>
        </p:spPr>
      </p:pic>
      <p:sp>
        <p:nvSpPr>
          <p:cNvPr id="18" name="矩形 39"/>
          <p:cNvSpPr>
            <a:spLocks noChangeArrowheads="1"/>
          </p:cNvSpPr>
          <p:nvPr/>
        </p:nvSpPr>
        <p:spPr bwMode="auto">
          <a:xfrm>
            <a:off x="6627011" y="556728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19" name="矩形 39"/>
          <p:cNvSpPr>
            <a:spLocks noChangeArrowheads="1"/>
          </p:cNvSpPr>
          <p:nvPr/>
        </p:nvSpPr>
        <p:spPr bwMode="auto">
          <a:xfrm>
            <a:off x="6581106" y="343919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搜索框</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关注</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498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关注功能是系统的一个重要功能，其主要作用是给用户带来某一领域的话题问题等各种动态的更新，是将网站从一个用户主动去搜索寻找资源的过程，变成了一个网站主动将最新的状态，第一时间推送给用户的过程</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864052"/>
            <a:ext cx="2759075" cy="812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pPr>
            <a:r>
              <a:rPr lang="zh-CN" altLang="en-US" sz="1200" dirty="0" smtClean="0">
                <a:solidFill>
                  <a:srgbClr val="094162"/>
                </a:solidFill>
              </a:rPr>
              <a:t>关注功能并没有一个独立的页面，而是散布在各个页面中</a:t>
            </a:r>
            <a:r>
              <a:rPr lang="en-US" altLang="zh-CN" sz="1200" dirty="0" smtClean="0">
                <a:solidFill>
                  <a:srgbClr val="094162"/>
                </a:solidFill>
              </a:rPr>
              <a:t>,</a:t>
            </a:r>
            <a:r>
              <a:rPr lang="zh-CN" altLang="en-US" sz="1200" dirty="0" smtClean="0">
                <a:solidFill>
                  <a:srgbClr val="094162"/>
                </a:solidFill>
              </a:rPr>
              <a:t>右图为各个关注功能按钮</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5394" name="图片 15"/>
          <p:cNvPicPr>
            <a:picLocks noChangeAspect="1" noChangeArrowheads="1"/>
          </p:cNvPicPr>
          <p:nvPr/>
        </p:nvPicPr>
        <p:blipFill>
          <a:blip r:embed="rId2" cstate="print"/>
          <a:srcRect/>
          <a:stretch>
            <a:fillRect/>
          </a:stretch>
        </p:blipFill>
        <p:spPr bwMode="auto">
          <a:xfrm>
            <a:off x="4362680" y="1399142"/>
            <a:ext cx="2884488" cy="1457325"/>
          </a:xfrm>
          <a:prstGeom prst="rect">
            <a:avLst/>
          </a:prstGeom>
          <a:noFill/>
          <a:ln w="9525">
            <a:noFill/>
            <a:miter lim="800000"/>
            <a:headEnd/>
            <a:tailEnd/>
          </a:ln>
          <a:effectLst/>
        </p:spPr>
      </p:pic>
      <p:pic>
        <p:nvPicPr>
          <p:cNvPr id="315395" name="图片 17"/>
          <p:cNvPicPr>
            <a:picLocks noChangeAspect="1" noChangeArrowheads="1"/>
          </p:cNvPicPr>
          <p:nvPr/>
        </p:nvPicPr>
        <p:blipFill>
          <a:blip r:embed="rId3" cstate="print"/>
          <a:srcRect/>
          <a:stretch>
            <a:fillRect/>
          </a:stretch>
        </p:blipFill>
        <p:spPr bwMode="auto">
          <a:xfrm>
            <a:off x="7844009" y="1685581"/>
            <a:ext cx="2903538" cy="735013"/>
          </a:xfrm>
          <a:prstGeom prst="rect">
            <a:avLst/>
          </a:prstGeom>
          <a:noFill/>
          <a:ln w="9525">
            <a:noFill/>
            <a:miter lim="800000"/>
            <a:headEnd/>
            <a:tailEnd/>
          </a:ln>
          <a:effectLst/>
        </p:spPr>
      </p:pic>
      <p:pic>
        <p:nvPicPr>
          <p:cNvPr id="315396" name="图片 18"/>
          <p:cNvPicPr>
            <a:picLocks noChangeAspect="1" noChangeArrowheads="1"/>
          </p:cNvPicPr>
          <p:nvPr/>
        </p:nvPicPr>
        <p:blipFill>
          <a:blip r:embed="rId4" cstate="print"/>
          <a:srcRect/>
          <a:stretch>
            <a:fillRect/>
          </a:stretch>
        </p:blipFill>
        <p:spPr bwMode="auto">
          <a:xfrm>
            <a:off x="4737254" y="3591499"/>
            <a:ext cx="2027103" cy="2119036"/>
          </a:xfrm>
          <a:prstGeom prst="rect">
            <a:avLst/>
          </a:prstGeom>
          <a:noFill/>
          <a:ln w="9525">
            <a:noFill/>
            <a:miter lim="800000"/>
            <a:headEnd/>
            <a:tailEnd/>
          </a:ln>
          <a:effectLst/>
        </p:spPr>
      </p:pic>
      <p:pic>
        <p:nvPicPr>
          <p:cNvPr id="315397" name="图片 19"/>
          <p:cNvPicPr>
            <a:picLocks noChangeAspect="1" noChangeArrowheads="1"/>
          </p:cNvPicPr>
          <p:nvPr/>
        </p:nvPicPr>
        <p:blipFill>
          <a:blip r:embed="rId5" cstate="print"/>
          <a:srcRect/>
          <a:stretch>
            <a:fillRect/>
          </a:stretch>
        </p:blipFill>
        <p:spPr bwMode="auto">
          <a:xfrm>
            <a:off x="8031297" y="4395730"/>
            <a:ext cx="2903538" cy="574675"/>
          </a:xfrm>
          <a:prstGeom prst="rect">
            <a:avLst/>
          </a:prstGeom>
          <a:noFill/>
          <a:ln w="9525">
            <a:noFill/>
            <a:miter lim="800000"/>
            <a:headEnd/>
            <a:tailEnd/>
          </a:ln>
          <a:effectLst/>
        </p:spPr>
      </p:pic>
      <p:sp>
        <p:nvSpPr>
          <p:cNvPr id="20" name="矩形 39"/>
          <p:cNvSpPr>
            <a:spLocks noChangeArrowheads="1"/>
          </p:cNvSpPr>
          <p:nvPr/>
        </p:nvSpPr>
        <p:spPr bwMode="auto">
          <a:xfrm>
            <a:off x="4247367" y="300036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关注话题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9"/>
          <p:cNvSpPr>
            <a:spLocks noChangeArrowheads="1"/>
          </p:cNvSpPr>
          <p:nvPr/>
        </p:nvSpPr>
        <p:spPr bwMode="auto">
          <a:xfrm>
            <a:off x="8026152" y="2857146"/>
            <a:ext cx="2759075" cy="31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200" dirty="0" smtClean="0">
                <a:solidFill>
                  <a:srgbClr val="094162"/>
                </a:solidFill>
              </a:rPr>
              <a:t>图</a:t>
            </a:r>
            <a:r>
              <a:rPr lang="en-US" altLang="zh-CN" sz="1200" dirty="0" smtClean="0">
                <a:solidFill>
                  <a:srgbClr val="094162"/>
                </a:solidFill>
              </a:rPr>
              <a:t>2  </a:t>
            </a:r>
            <a:r>
              <a:rPr lang="zh-CN" altLang="en-US" sz="1200" dirty="0" smtClean="0">
                <a:solidFill>
                  <a:srgbClr val="094162"/>
                </a:solidFill>
              </a:rPr>
              <a:t>关注问题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2" name="矩形 39"/>
          <p:cNvSpPr>
            <a:spLocks noChangeArrowheads="1"/>
          </p:cNvSpPr>
          <p:nvPr/>
        </p:nvSpPr>
        <p:spPr bwMode="auto">
          <a:xfrm>
            <a:off x="4269400" y="586475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关注答案</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3" name="矩形 39"/>
          <p:cNvSpPr>
            <a:spLocks noChangeArrowheads="1"/>
          </p:cNvSpPr>
          <p:nvPr/>
        </p:nvSpPr>
        <p:spPr bwMode="auto">
          <a:xfrm>
            <a:off x="8235472" y="5622380"/>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4 </a:t>
            </a:r>
            <a:r>
              <a:rPr lang="zh-CN" altLang="en-US" sz="1300" dirty="0" smtClean="0">
                <a:solidFill>
                  <a:srgbClr val="094162"/>
                </a:solidFill>
                <a:latin typeface="幼圆" panose="02010509060101010101" pitchFamily="49" charset="-122"/>
                <a:ea typeface="幼圆" panose="02010509060101010101" pitchFamily="49" charset="-122"/>
              </a:rPr>
              <a:t>关注用户</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164638" y="2525713"/>
            <a:ext cx="18876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点赞和反对</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zh-CN" altLang="en-US" sz="1200" dirty="0" smtClean="0">
                <a:solidFill>
                  <a:srgbClr val="106FAA"/>
                </a:solidFill>
              </a:rPr>
              <a:t>点赞与反对功能是为了激励用户写出更好的答案而设计的一项功能，一个好的答案，往往能获取很多用户的支持。而每个用户对于每一个答案都会有一个投票的权利，即赞成或者反对。</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1728253" y="576742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点赞和反对按钮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6418" name="图片 20"/>
          <p:cNvPicPr>
            <a:picLocks noChangeAspect="1" noChangeArrowheads="1"/>
          </p:cNvPicPr>
          <p:nvPr/>
        </p:nvPicPr>
        <p:blipFill>
          <a:blip r:embed="rId2" cstate="print"/>
          <a:srcRect/>
          <a:stretch>
            <a:fillRect/>
          </a:stretch>
        </p:blipFill>
        <p:spPr bwMode="auto">
          <a:xfrm>
            <a:off x="1222872" y="1255923"/>
            <a:ext cx="3426245" cy="439212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10178202"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收藏</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收藏功能是方便用户的一项小功能，当用户看到有用的答案时，就可以收藏它，然后再个人中心可以看到收藏过的答案。</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2025708" y="22640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收藏按钮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7442" name="图片 21"/>
          <p:cNvPicPr>
            <a:picLocks noChangeAspect="1" noChangeArrowheads="1"/>
          </p:cNvPicPr>
          <p:nvPr/>
        </p:nvPicPr>
        <p:blipFill>
          <a:blip r:embed="rId2" cstate="print"/>
          <a:srcRect/>
          <a:stretch>
            <a:fillRect/>
          </a:stretch>
        </p:blipFill>
        <p:spPr bwMode="auto">
          <a:xfrm>
            <a:off x="2864386" y="1487277"/>
            <a:ext cx="1150938" cy="581025"/>
          </a:xfrm>
          <a:prstGeom prst="rect">
            <a:avLst/>
          </a:prstGeom>
          <a:noFill/>
          <a:ln w="9525">
            <a:noFill/>
            <a:miter lim="800000"/>
            <a:headEnd/>
            <a:tailEnd/>
          </a:ln>
        </p:spPr>
      </p:pic>
      <p:pic>
        <p:nvPicPr>
          <p:cNvPr id="317443" name="图片 22"/>
          <p:cNvPicPr>
            <a:picLocks noChangeAspect="1" noChangeArrowheads="1"/>
          </p:cNvPicPr>
          <p:nvPr/>
        </p:nvPicPr>
        <p:blipFill>
          <a:blip r:embed="rId3" cstate="print"/>
          <a:srcRect/>
          <a:stretch>
            <a:fillRect/>
          </a:stretch>
        </p:blipFill>
        <p:spPr bwMode="auto">
          <a:xfrm>
            <a:off x="760165" y="3272009"/>
            <a:ext cx="5615127" cy="2390660"/>
          </a:xfrm>
          <a:prstGeom prst="rect">
            <a:avLst/>
          </a:prstGeom>
          <a:noFill/>
          <a:ln w="9525">
            <a:noFill/>
            <a:miter lim="800000"/>
            <a:headEnd/>
            <a:tailEnd/>
          </a:ln>
          <a:effectLst/>
        </p:spPr>
      </p:pic>
      <p:sp>
        <p:nvSpPr>
          <p:cNvPr id="18" name="矩形 41"/>
          <p:cNvSpPr>
            <a:spLocks noChangeArrowheads="1"/>
          </p:cNvSpPr>
          <p:nvPr/>
        </p:nvSpPr>
        <p:spPr bwMode="auto">
          <a:xfrm>
            <a:off x="2112006" y="568847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关注结果</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55023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添加问题</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778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添加问题是系统重要的基础功能之一，通过各种各样的问题，网站内容得以丰富</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4636705" y="589962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3 </a:t>
            </a:r>
            <a:r>
              <a:rPr lang="zh-CN" altLang="en-US" sz="1300" dirty="0" smtClean="0">
                <a:solidFill>
                  <a:srgbClr val="106FAA"/>
                </a:solidFill>
                <a:latin typeface="幼圆" panose="02010509060101010101" pitchFamily="49" charset="-122"/>
                <a:ea typeface="幼圆" panose="02010509060101010101" pitchFamily="49" charset="-122"/>
              </a:rPr>
              <a:t>选择成功界面显示</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8466" name="图片 23"/>
          <p:cNvPicPr>
            <a:picLocks noChangeAspect="1" noChangeArrowheads="1"/>
          </p:cNvPicPr>
          <p:nvPr/>
        </p:nvPicPr>
        <p:blipFill>
          <a:blip r:embed="rId2" cstate="print"/>
          <a:srcRect/>
          <a:stretch>
            <a:fillRect/>
          </a:stretch>
        </p:blipFill>
        <p:spPr bwMode="auto">
          <a:xfrm>
            <a:off x="2071172" y="1189821"/>
            <a:ext cx="4015872" cy="1674564"/>
          </a:xfrm>
          <a:prstGeom prst="rect">
            <a:avLst/>
          </a:prstGeom>
          <a:noFill/>
          <a:ln w="9525">
            <a:noFill/>
            <a:miter lim="800000"/>
            <a:headEnd/>
            <a:tailEnd/>
          </a:ln>
          <a:effectLst/>
        </p:spPr>
      </p:pic>
      <p:pic>
        <p:nvPicPr>
          <p:cNvPr id="318467" name="图片 24"/>
          <p:cNvPicPr>
            <a:picLocks noChangeAspect="1" noChangeArrowheads="1"/>
          </p:cNvPicPr>
          <p:nvPr/>
        </p:nvPicPr>
        <p:blipFill>
          <a:blip r:embed="rId3" cstate="print"/>
          <a:srcRect/>
          <a:stretch>
            <a:fillRect/>
          </a:stretch>
        </p:blipFill>
        <p:spPr bwMode="auto">
          <a:xfrm>
            <a:off x="760164" y="3635566"/>
            <a:ext cx="2890838" cy="2301875"/>
          </a:xfrm>
          <a:prstGeom prst="rect">
            <a:avLst/>
          </a:prstGeom>
          <a:noFill/>
          <a:ln w="9525">
            <a:noFill/>
            <a:miter lim="800000"/>
            <a:headEnd/>
            <a:tailEnd/>
          </a:ln>
          <a:effectLst/>
        </p:spPr>
      </p:pic>
      <p:pic>
        <p:nvPicPr>
          <p:cNvPr id="318468" name="图片 25"/>
          <p:cNvPicPr>
            <a:picLocks noChangeAspect="1" noChangeArrowheads="1"/>
          </p:cNvPicPr>
          <p:nvPr/>
        </p:nvPicPr>
        <p:blipFill>
          <a:blip r:embed="rId4" cstate="print"/>
          <a:srcRect/>
          <a:stretch>
            <a:fillRect/>
          </a:stretch>
        </p:blipFill>
        <p:spPr bwMode="auto">
          <a:xfrm>
            <a:off x="4406747" y="3933022"/>
            <a:ext cx="2890838" cy="1535113"/>
          </a:xfrm>
          <a:prstGeom prst="rect">
            <a:avLst/>
          </a:prstGeom>
          <a:noFill/>
          <a:ln w="9525">
            <a:noFill/>
            <a:miter lim="800000"/>
            <a:headEnd/>
            <a:tailEnd/>
          </a:ln>
          <a:effectLst/>
        </p:spPr>
      </p:pic>
      <p:sp>
        <p:nvSpPr>
          <p:cNvPr id="19" name="矩形 41"/>
          <p:cNvSpPr>
            <a:spLocks noChangeArrowheads="1"/>
          </p:cNvSpPr>
          <p:nvPr/>
        </p:nvSpPr>
        <p:spPr bwMode="auto">
          <a:xfrm>
            <a:off x="1230656" y="5853725"/>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搜索选择话题界面</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20" name="矩形 41"/>
          <p:cNvSpPr>
            <a:spLocks noChangeArrowheads="1"/>
          </p:cNvSpPr>
          <p:nvPr/>
        </p:nvSpPr>
        <p:spPr bwMode="auto">
          <a:xfrm>
            <a:off x="2760165" y="307563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添加问题界面</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添加答案</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当用户在某一个问题下添加答案时，整个问题的答案列表会更新，同时用户会默认关注自己创建的答案，当用户的答案被赞的人数多，会被顶到答案列表的第一位</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584779" y="558014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回答问题界面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9490" name="图片 26"/>
          <p:cNvPicPr>
            <a:picLocks noChangeAspect="1" noChangeArrowheads="1"/>
          </p:cNvPicPr>
          <p:nvPr/>
        </p:nvPicPr>
        <p:blipFill>
          <a:blip r:embed="rId2" cstate="print"/>
          <a:srcRect/>
          <a:stretch>
            <a:fillRect/>
          </a:stretch>
        </p:blipFill>
        <p:spPr bwMode="auto">
          <a:xfrm>
            <a:off x="4252511" y="1938968"/>
            <a:ext cx="7268799" cy="291946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添加评论</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用户评论是用户与回答者互动的最好的方式，通过给答案评论，回答者可以在首页动态了解到有用户对他的答案有了新的想法，从而与评论者互动</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430543" y="408184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添加评论功能</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20514" name="图片 27"/>
          <p:cNvPicPr>
            <a:picLocks noChangeAspect="1" noChangeArrowheads="1"/>
          </p:cNvPicPr>
          <p:nvPr/>
        </p:nvPicPr>
        <p:blipFill>
          <a:blip r:embed="rId2" cstate="print"/>
          <a:srcRect/>
          <a:stretch>
            <a:fillRect/>
          </a:stretch>
        </p:blipFill>
        <p:spPr bwMode="auto">
          <a:xfrm>
            <a:off x="3899972" y="2181340"/>
            <a:ext cx="7987229" cy="14792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813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conclusion</a:t>
            </a:r>
          </a:p>
        </p:txBody>
      </p:sp>
      <p:grpSp>
        <p:nvGrpSpPr>
          <p:cNvPr id="48132" name="Group 4"/>
          <p:cNvGrpSpPr>
            <a:grpSpLocks/>
          </p:cNvGrpSpPr>
          <p:nvPr/>
        </p:nvGrpSpPr>
        <p:grpSpPr bwMode="auto">
          <a:xfrm>
            <a:off x="3021013" y="2433638"/>
            <a:ext cx="1536700" cy="1987550"/>
            <a:chOff x="0" y="0"/>
            <a:chExt cx="1152785" cy="1490412"/>
          </a:xfrm>
        </p:grpSpPr>
        <p:grpSp>
          <p:nvGrpSpPr>
            <p:cNvPr id="48134" name="Group 5"/>
            <p:cNvGrpSpPr>
              <a:grpSpLocks/>
            </p:cNvGrpSpPr>
            <p:nvPr/>
          </p:nvGrpSpPr>
          <p:grpSpPr bwMode="auto">
            <a:xfrm>
              <a:off x="138402" y="0"/>
              <a:ext cx="1014383" cy="1490412"/>
              <a:chOff x="0" y="0"/>
              <a:chExt cx="1014383" cy="1490412"/>
            </a:xfrm>
          </p:grpSpPr>
          <p:sp>
            <p:nvSpPr>
              <p:cNvPr id="4813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813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04</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813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813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总结</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145264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04 </a:t>
            </a:r>
            <a:r>
              <a:rPr lang="zh-CN" altLang="en-US" sz="2800" b="1" smtClean="0">
                <a:solidFill>
                  <a:srgbClr val="FFFFFF"/>
                </a:solidFill>
                <a:latin typeface="微软雅黑" panose="020B0503020204020204" pitchFamily="34" charset="-122"/>
                <a:ea typeface="微软雅黑" panose="020B0503020204020204" pitchFamily="34" charset="-122"/>
              </a:rPr>
              <a:t>总结</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话题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用户</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关注</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问题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答案</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点赞</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50" name="矩形 37"/>
          <p:cNvSpPr>
            <a:spLocks noChangeArrowheads="1"/>
          </p:cNvSpPr>
          <p:nvPr/>
        </p:nvSpPr>
        <p:spPr bwMode="auto">
          <a:xfrm>
            <a:off x="5816906" y="1333519"/>
            <a:ext cx="5993176" cy="5034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本文设计和实现的社会化问答网站目的在于知识与经验传播，受众是那些不满足于从搜索引擎获取到知识的人。用户可以随时搜索自己感兴趣的内容，获取最专业和优质的知识和经验，同时也可以提出问题，与所有有共同兴趣的人一起共享和探讨遇到的问题，真正做到了一个良性的循环。本系统主要为用户提供了以下一些功能：</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1</a:t>
            </a:r>
            <a:r>
              <a:rPr lang="zh-CN" altLang="en-US" sz="1600" dirty="0" smtClean="0">
                <a:solidFill>
                  <a:srgbClr val="094162"/>
                </a:solidFill>
                <a:latin typeface="微软雅黑" panose="020B0503020204020204" pitchFamily="34" charset="-122"/>
                <a:ea typeface="微软雅黑" panose="020B0503020204020204" pitchFamily="34" charset="-122"/>
              </a:rPr>
              <a:t>）创建话题、创建问题、创建答案、添加评论。</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2</a:t>
            </a:r>
            <a:r>
              <a:rPr lang="zh-CN" altLang="en-US" sz="1600" dirty="0" smtClean="0">
                <a:solidFill>
                  <a:srgbClr val="094162"/>
                </a:solidFill>
                <a:latin typeface="微软雅黑" panose="020B0503020204020204" pitchFamily="34" charset="-122"/>
                <a:ea typeface="微软雅黑" panose="020B0503020204020204" pitchFamily="34" charset="-122"/>
              </a:rPr>
              <a:t>）点赞、反对和收藏答案。</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3</a:t>
            </a:r>
            <a:r>
              <a:rPr lang="zh-CN" altLang="en-US" sz="1600" dirty="0" smtClean="0">
                <a:solidFill>
                  <a:srgbClr val="094162"/>
                </a:solidFill>
                <a:latin typeface="微软雅黑" panose="020B0503020204020204" pitchFamily="34" charset="-122"/>
                <a:ea typeface="微软雅黑" panose="020B0503020204020204" pitchFamily="34" charset="-122"/>
              </a:rPr>
              <a:t>）关注话题、关注问题、关注答案、关注用户，并在主页看到所有的动态信息。</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4</a:t>
            </a:r>
            <a:r>
              <a:rPr lang="zh-CN" altLang="en-US" sz="1600" dirty="0" smtClean="0">
                <a:solidFill>
                  <a:srgbClr val="094162"/>
                </a:solidFill>
                <a:latin typeface="微软雅黑" panose="020B0503020204020204" pitchFamily="34" charset="-122"/>
                <a:ea typeface="微软雅黑" panose="020B0503020204020204" pitchFamily="34" charset="-122"/>
              </a:rPr>
              <a:t>）个人中心查看所有收藏过的和关注过的内容。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5</a:t>
            </a:r>
            <a:r>
              <a:rPr lang="zh-CN" altLang="en-US" sz="1600" dirty="0" smtClean="0">
                <a:solidFill>
                  <a:srgbClr val="094162"/>
                </a:solidFill>
                <a:latin typeface="微软雅黑" panose="020B0503020204020204" pitchFamily="34" charset="-122"/>
                <a:ea typeface="微软雅黑" panose="020B0503020204020204" pitchFamily="34" charset="-122"/>
              </a:rPr>
              <a:t>）搜索框可以搜索话题、问题与用户，可以通过搜索到达网站的任何地方。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这些功能组合到一起真正实现了一个社会化问答网站系统所需要的所有基础功能。</a:t>
            </a:r>
          </a:p>
        </p:txBody>
      </p:sp>
      <p:sp>
        <p:nvSpPr>
          <p:cNvPr id="35851" name="Freeform 5"/>
          <p:cNvSpPr>
            <a:spLocks noEditPoints="1"/>
          </p:cNvSpPr>
          <p:nvPr/>
        </p:nvSpPr>
        <p:spPr bwMode="auto">
          <a:xfrm>
            <a:off x="5620228" y="1369075"/>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
        <p:nvSpPr>
          <p:cNvPr id="35852" name="Freeform 5"/>
          <p:cNvSpPr>
            <a:spLocks noEditPoints="1"/>
          </p:cNvSpPr>
          <p:nvPr/>
        </p:nvSpPr>
        <p:spPr bwMode="auto">
          <a:xfrm rot="10800000">
            <a:off x="11474316" y="6272214"/>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dirty="0">
                <a:solidFill>
                  <a:schemeClr val="bg1"/>
                </a:solidFill>
                <a:latin typeface="Segoe UI" panose="020B0502040204020203" pitchFamily="34" charset="0"/>
                <a:cs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872288" y="1209675"/>
            <a:ext cx="3031422" cy="771525"/>
            <a:chOff x="0" y="0"/>
            <a:chExt cx="3031506"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latin typeface="Impact" panose="020B0806030902050204" pitchFamily="34" charset="0"/>
                </a:rPr>
                <a:t>01</a:t>
              </a:r>
              <a:endParaRPr lang="zh-CN" altLang="en-US" sz="2400" dirty="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5" y="181302"/>
              <a:ext cx="20313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课题研究意义</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872288" y="2452688"/>
            <a:ext cx="2415869" cy="771525"/>
            <a:chOff x="0" y="0"/>
            <a:chExt cx="2415936"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178861"/>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需求分析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2" name="Group 10"/>
          <p:cNvGrpSpPr>
            <a:grpSpLocks/>
          </p:cNvGrpSpPr>
          <p:nvPr/>
        </p:nvGrpSpPr>
        <p:grpSpPr bwMode="auto">
          <a:xfrm>
            <a:off x="6872288" y="3695700"/>
            <a:ext cx="2415869" cy="771525"/>
            <a:chOff x="0" y="0"/>
            <a:chExt cx="2415936"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5" y="176420"/>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课题成果</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3" name="Group 13"/>
          <p:cNvGrpSpPr>
            <a:grpSpLocks/>
          </p:cNvGrpSpPr>
          <p:nvPr/>
        </p:nvGrpSpPr>
        <p:grpSpPr bwMode="auto">
          <a:xfrm>
            <a:off x="6872288" y="4938713"/>
            <a:ext cx="1800316" cy="771525"/>
            <a:chOff x="0" y="0"/>
            <a:chExt cx="1800366"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总结</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13" y="3409036"/>
            <a:ext cx="4956175" cy="561436"/>
          </a:xfrm>
          <a:prstGeom prst="rect">
            <a:avLst/>
          </a:prstGeom>
          <a:noFill/>
          <a:ln w="9525">
            <a:noFill/>
            <a:miter lim="800000"/>
            <a:headEnd/>
            <a:tailEnd/>
          </a:ln>
        </p:spPr>
        <p:txBody>
          <a:bodyPr anchor="ctr">
            <a:spAutoFit/>
          </a:bodyPr>
          <a:lstStyle/>
          <a:p>
            <a:pPr algn="ctr" eaLnBrk="1" hangingPunct="1">
              <a:lnSpc>
                <a:spcPct val="120000"/>
              </a:lnSpc>
              <a:buFont typeface="Arial" panose="020B0604020202020204" pitchFamily="34" charset="0"/>
              <a:buNone/>
              <a:defRPr/>
            </a:pPr>
            <a:r>
              <a:rPr lang="zh-CN" altLang="en-US" sz="2800" smtClean="0">
                <a:solidFill>
                  <a:schemeClr val="bg1"/>
                </a:solidFill>
                <a:latin typeface="Segoe UI" pitchFamily="34" charset="0"/>
                <a:cs typeface="Segoe UI" pitchFamily="34" charset="0"/>
              </a:rPr>
              <a:t>感谢各位评委老师</a:t>
            </a:r>
            <a:r>
              <a:rPr lang="en-US" sz="2800" smtClean="0">
                <a:solidFill>
                  <a:schemeClr val="bg1"/>
                </a:solidFill>
                <a:latin typeface="Segoe UI" pitchFamily="34" charset="0"/>
                <a:cs typeface="Segoe UI" pitchFamily="34" charset="0"/>
              </a:rPr>
              <a:t>!</a:t>
            </a:r>
            <a:endParaRPr lang="en-US" sz="2800" dirty="0">
              <a:solidFill>
                <a:schemeClr val="bg1"/>
              </a:solidFill>
              <a:latin typeface="Segoe UI" pitchFamily="34" charset="0"/>
              <a:cs typeface="Segoe UI" pitchFamily="34" charset="0"/>
            </a:endParaRPr>
          </a:p>
        </p:txBody>
      </p:sp>
      <p:sp>
        <p:nvSpPr>
          <p:cNvPr id="54276" name="文本框 12"/>
          <p:cNvSpPr txBox="1">
            <a:spLocks noChangeArrowheads="1"/>
          </p:cNvSpPr>
          <p:nvPr/>
        </p:nvSpPr>
        <p:spPr bwMode="auto">
          <a:xfrm>
            <a:off x="2890838" y="2467379"/>
            <a:ext cx="6410325" cy="923925"/>
          </a:xfrm>
          <a:prstGeom prst="rect">
            <a:avLst/>
          </a:prstGeom>
          <a:noFill/>
          <a:ln w="9525">
            <a:noFill/>
            <a:miter lim="800000"/>
            <a:headEnd/>
            <a:tailEnd/>
          </a:ln>
        </p:spPr>
        <p:txBody>
          <a:bodyPr anchor="ctr">
            <a:spAutoFit/>
          </a:bodyPr>
          <a:lstStyle/>
          <a:p>
            <a:pPr algn="ctr" eaLnBrk="1" hangingPunct="1">
              <a:buFont typeface="Arial" panose="020B0604020202020204" pitchFamily="34" charset="0"/>
              <a:buNone/>
              <a:defRPr/>
            </a:pPr>
            <a:r>
              <a:rPr lang="en-US" sz="5400" b="1" dirty="0">
                <a:solidFill>
                  <a:schemeClr val="bg1"/>
                </a:solidFill>
                <a:latin typeface="Segoe UI" pitchFamily="34" charset="0"/>
                <a:ea typeface="微软雅黑" pitchFamily="34" charset="-122"/>
              </a:rPr>
              <a:t>THANKS YOU</a:t>
            </a:r>
            <a:endParaRPr lang="zh-CN" altLang="en-US" sz="5400" b="1" dirty="0">
              <a:solidFill>
                <a:schemeClr val="bg1"/>
              </a:solidFill>
              <a:latin typeface="Segoe UI" pitchFamily="34" charset="0"/>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meaning of the research work.</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a:grpSpLocks/>
          </p:cNvGrpSpPr>
          <p:nvPr/>
        </p:nvGrpSpPr>
        <p:grpSpPr bwMode="auto">
          <a:xfrm>
            <a:off x="3021013" y="2433638"/>
            <a:ext cx="1536700" cy="1987550"/>
            <a:chOff x="0" y="0"/>
            <a:chExt cx="1152785" cy="1490412"/>
          </a:xfrm>
        </p:grpSpPr>
        <p:grpSp>
          <p:nvGrpSpPr>
            <p:cNvPr id="30726" name="Group 5"/>
            <p:cNvGrpSpPr>
              <a:grpSpLocks/>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01</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30727"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课题研究意义</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8889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01 </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pic>
        <p:nvPicPr>
          <p:cNvPr id="31748" name="组合 5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2463" y="1908175"/>
            <a:ext cx="5035550" cy="416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9" name="矩形 40"/>
          <p:cNvSpPr>
            <a:spLocks noChangeArrowheads="1"/>
          </p:cNvSpPr>
          <p:nvPr/>
        </p:nvSpPr>
        <p:spPr bwMode="auto">
          <a:xfrm>
            <a:off x="6767513" y="3687763"/>
            <a:ext cx="44323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200" dirty="0" smtClean="0">
                <a:solidFill>
                  <a:srgbClr val="09405E"/>
                </a:solidFill>
              </a:rPr>
              <a:t>    </a:t>
            </a:r>
            <a:r>
              <a:rPr lang="zh-CN" altLang="en-US" sz="1200" dirty="0" smtClean="0">
                <a:solidFill>
                  <a:srgbClr val="09405E"/>
                </a:solidFill>
              </a:rPr>
              <a:t>互联网发展至今，搜索引擎的出现对整个互联网甚至整个社会都是一个巨大的成就，搜索引擎方便的帮助人们缩短了寻找资料的时间，据</a:t>
            </a:r>
            <a:r>
              <a:rPr lang="en-US" altLang="zh-CN" sz="1200" dirty="0" smtClean="0">
                <a:solidFill>
                  <a:srgbClr val="09405E"/>
                </a:solidFill>
              </a:rPr>
              <a:t>2016</a:t>
            </a:r>
            <a:r>
              <a:rPr lang="zh-CN" altLang="en-US" sz="1200" dirty="0" smtClean="0">
                <a:solidFill>
                  <a:srgbClr val="09405E"/>
                </a:solidFill>
              </a:rPr>
              <a:t>年最新数据显示，中国网民达</a:t>
            </a:r>
            <a:r>
              <a:rPr lang="en-US" altLang="zh-CN" sz="1200" dirty="0" smtClean="0">
                <a:solidFill>
                  <a:srgbClr val="09405E"/>
                </a:solidFill>
              </a:rPr>
              <a:t>6.7</a:t>
            </a:r>
            <a:r>
              <a:rPr lang="zh-CN" altLang="en-US" sz="1200" dirty="0" smtClean="0">
                <a:solidFill>
                  <a:srgbClr val="09405E"/>
                </a:solidFill>
              </a:rPr>
              <a:t>亿，同比去年上涨了</a:t>
            </a:r>
            <a:r>
              <a:rPr lang="en-US" altLang="zh-CN" sz="1200" dirty="0" smtClean="0">
                <a:solidFill>
                  <a:srgbClr val="09405E"/>
                </a:solidFill>
              </a:rPr>
              <a:t>5.7%</a:t>
            </a:r>
            <a:r>
              <a:rPr lang="zh-CN" altLang="en-US" sz="1200" dirty="0" smtClean="0">
                <a:solidFill>
                  <a:srgbClr val="09405E"/>
                </a:solidFill>
              </a:rPr>
              <a:t>，以百度为例，日搜索量达</a:t>
            </a:r>
            <a:r>
              <a:rPr lang="en-US" altLang="zh-CN" sz="1200" dirty="0" smtClean="0">
                <a:solidFill>
                  <a:srgbClr val="09405E"/>
                </a:solidFill>
              </a:rPr>
              <a:t>9.7</a:t>
            </a:r>
            <a:r>
              <a:rPr lang="zh-CN" altLang="en-US" sz="1200" dirty="0" smtClean="0">
                <a:solidFill>
                  <a:srgbClr val="09405E"/>
                </a:solidFill>
              </a:rPr>
              <a:t>亿。</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由此可见，网民对搜索引擎的需求很大，但搜索引擎本身也有弊端，那就是当用户去搜索一些模糊性的问题，搜索引擎通常很难给出满意的答案，如“</a:t>
            </a:r>
            <a:r>
              <a:rPr lang="en-US" altLang="zh-CN" sz="1200" dirty="0" smtClean="0">
                <a:solidFill>
                  <a:srgbClr val="09405E"/>
                </a:solidFill>
              </a:rPr>
              <a:t>xx</a:t>
            </a:r>
            <a:r>
              <a:rPr lang="zh-CN" altLang="en-US" sz="1200" dirty="0" smtClean="0">
                <a:solidFill>
                  <a:srgbClr val="09405E"/>
                </a:solidFill>
              </a:rPr>
              <a:t>产品怎么样”这样的问题，在搜索引擎上只能看到该产品的广告、介绍，以及可能有这个产品自问自答的网页，用户很难从中筛选出有用的真正对这个产品的评价。偶尔用户想寻找某个领域里一些经验性的知识或者资料，在搜索引擎中可能搜索出一大堆资料，但是用户没有那么多的精力或时间去从那么多的资料中寻找答案，这时候如果身边有一个精通该领域的人的帮助，就会省去很多时间。而本课题研究的社会化问答网站的作用就是缩短我们与专业人才之间的距离，让用户可以更轻松的获得我们想要的答案。</a:t>
            </a:r>
            <a:endParaRPr lang="en-US" altLang="zh-CN" sz="1200" dirty="0">
              <a:solidFill>
                <a:srgbClr val="09405E"/>
              </a:solidFill>
            </a:endParaRPr>
          </a:p>
        </p:txBody>
      </p:sp>
      <p:grpSp>
        <p:nvGrpSpPr>
          <p:cNvPr id="31750" name="Group 8"/>
          <p:cNvGrpSpPr>
            <a:grpSpLocks/>
          </p:cNvGrpSpPr>
          <p:nvPr/>
        </p:nvGrpSpPr>
        <p:grpSpPr bwMode="auto">
          <a:xfrm>
            <a:off x="6815138" y="2260600"/>
            <a:ext cx="4384675" cy="1246207"/>
            <a:chOff x="0" y="0"/>
            <a:chExt cx="3288535" cy="934689"/>
          </a:xfrm>
        </p:grpSpPr>
        <p:sp>
          <p:nvSpPr>
            <p:cNvPr id="31751" name="文本框 39"/>
            <p:cNvSpPr txBox="1">
              <a:spLocks noChangeArrowheads="1"/>
            </p:cNvSpPr>
            <p:nvPr/>
          </p:nvSpPr>
          <p:spPr bwMode="auto">
            <a:xfrm>
              <a:off x="170460" y="542260"/>
              <a:ext cx="75526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6.7</a:t>
              </a:r>
              <a:r>
                <a:rPr lang="zh-CN" altLang="en-US" sz="2800" b="1" dirty="0" smtClean="0">
                  <a:solidFill>
                    <a:srgbClr val="09405E"/>
                  </a:solidFill>
                </a:rPr>
                <a:t>亿</a:t>
              </a:r>
              <a:endParaRPr lang="zh-CN" altLang="en-US" sz="2800" b="1" dirty="0">
                <a:solidFill>
                  <a:srgbClr val="09405E"/>
                </a:solidFill>
              </a:endParaRPr>
            </a:p>
          </p:txBody>
        </p:sp>
        <p:sp>
          <p:nvSpPr>
            <p:cNvPr id="31752" name="文本框 62"/>
            <p:cNvSpPr txBox="1">
              <a:spLocks noChangeArrowheads="1"/>
            </p:cNvSpPr>
            <p:nvPr/>
          </p:nvSpPr>
          <p:spPr bwMode="auto">
            <a:xfrm>
              <a:off x="1329725" y="542260"/>
              <a:ext cx="68072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5.7%</a:t>
              </a:r>
              <a:endParaRPr lang="zh-CN" altLang="en-US" sz="2800" b="1" dirty="0">
                <a:solidFill>
                  <a:srgbClr val="09405E"/>
                </a:solidFill>
              </a:endParaRPr>
            </a:p>
          </p:txBody>
        </p:sp>
        <p:sp>
          <p:nvSpPr>
            <p:cNvPr id="31753" name="文本框 64"/>
            <p:cNvSpPr txBox="1">
              <a:spLocks noChangeArrowheads="1"/>
            </p:cNvSpPr>
            <p:nvPr/>
          </p:nvSpPr>
          <p:spPr bwMode="auto">
            <a:xfrm>
              <a:off x="2362815" y="542260"/>
              <a:ext cx="755261"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9.7</a:t>
              </a:r>
              <a:r>
                <a:rPr lang="zh-CN" altLang="en-US" sz="2800" b="1" dirty="0" smtClean="0">
                  <a:solidFill>
                    <a:srgbClr val="09405E"/>
                  </a:solidFill>
                </a:rPr>
                <a:t>亿</a:t>
              </a:r>
              <a:endParaRPr lang="zh-CN" altLang="en-US" sz="2800" b="1" dirty="0">
                <a:solidFill>
                  <a:srgbClr val="09405E"/>
                </a:solidFill>
              </a:endParaRPr>
            </a:p>
          </p:txBody>
        </p:sp>
        <p:cxnSp>
          <p:nvCxnSpPr>
            <p:cNvPr id="31754" name="直接连接符 45"/>
            <p:cNvCxnSpPr>
              <a:cxnSpLocks noChangeShapeType="1"/>
            </p:cNvCxnSpPr>
            <p:nvPr/>
          </p:nvCxnSpPr>
          <p:spPr bwMode="auto">
            <a:xfrm>
              <a:off x="0"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5" name="直接连接符 46"/>
            <p:cNvCxnSpPr>
              <a:cxnSpLocks noChangeShapeType="1"/>
            </p:cNvCxnSpPr>
            <p:nvPr/>
          </p:nvCxnSpPr>
          <p:spPr bwMode="auto">
            <a:xfrm>
              <a:off x="1096178"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6" name="直接连接符 47"/>
            <p:cNvCxnSpPr>
              <a:cxnSpLocks noChangeShapeType="1"/>
            </p:cNvCxnSpPr>
            <p:nvPr/>
          </p:nvCxnSpPr>
          <p:spPr bwMode="auto">
            <a:xfrm>
              <a:off x="2192357"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7" name="直接连接符 48"/>
            <p:cNvCxnSpPr>
              <a:cxnSpLocks noChangeShapeType="1"/>
            </p:cNvCxnSpPr>
            <p:nvPr/>
          </p:nvCxnSpPr>
          <p:spPr bwMode="auto">
            <a:xfrm>
              <a:off x="3288535"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sp>
          <p:nvSpPr>
            <p:cNvPr id="31758" name="Freeform 24"/>
            <p:cNvSpPr>
              <a:spLocks noEditPoints="1"/>
            </p:cNvSpPr>
            <p:nvPr/>
          </p:nvSpPr>
          <p:spPr bwMode="auto">
            <a:xfrm>
              <a:off x="338875" y="109682"/>
              <a:ext cx="418428" cy="432578"/>
            </a:xfrm>
            <a:custGeom>
              <a:avLst/>
              <a:gdLst>
                <a:gd name="T0" fmla="*/ 773621656 w 89"/>
                <a:gd name="T1" fmla="*/ 243188769 h 92"/>
                <a:gd name="T2" fmla="*/ 1237799351 w 89"/>
                <a:gd name="T3" fmla="*/ 243188769 h 92"/>
                <a:gd name="T4" fmla="*/ 1547248014 w 89"/>
                <a:gd name="T5" fmla="*/ 221080272 h 92"/>
                <a:gd name="T6" fmla="*/ 1547248014 w 89"/>
                <a:gd name="T7" fmla="*/ 596920025 h 92"/>
                <a:gd name="T8" fmla="*/ 1547248014 w 89"/>
                <a:gd name="T9" fmla="*/ 221080272 h 92"/>
                <a:gd name="T10" fmla="*/ 663104948 w 89"/>
                <a:gd name="T11" fmla="*/ 1215948546 h 92"/>
                <a:gd name="T12" fmla="*/ 707312572 w 89"/>
                <a:gd name="T13" fmla="*/ 1879194063 h 92"/>
                <a:gd name="T14" fmla="*/ 486279156 w 89"/>
                <a:gd name="T15" fmla="*/ 1304382536 h 92"/>
                <a:gd name="T16" fmla="*/ 375757747 w 89"/>
                <a:gd name="T17" fmla="*/ 1879194063 h 92"/>
                <a:gd name="T18" fmla="*/ 243139578 w 89"/>
                <a:gd name="T19" fmla="*/ 1215948546 h 92"/>
                <a:gd name="T20" fmla="*/ 88415247 w 89"/>
                <a:gd name="T21" fmla="*/ 1171736254 h 92"/>
                <a:gd name="T22" fmla="*/ 221033416 w 89"/>
                <a:gd name="T23" fmla="*/ 619028522 h 92"/>
                <a:gd name="T24" fmla="*/ 464172994 w 89"/>
                <a:gd name="T25" fmla="*/ 773788003 h 92"/>
                <a:gd name="T26" fmla="*/ 685211111 w 89"/>
                <a:gd name="T27" fmla="*/ 619028522 h 92"/>
                <a:gd name="T28" fmla="*/ 972553611 w 89"/>
                <a:gd name="T29" fmla="*/ 530594532 h 92"/>
                <a:gd name="T30" fmla="*/ 972553611 w 89"/>
                <a:gd name="T31" fmla="*/ 596920025 h 92"/>
                <a:gd name="T32" fmla="*/ 994659773 w 89"/>
                <a:gd name="T33" fmla="*/ 1061193767 h 92"/>
                <a:gd name="T34" fmla="*/ 994659773 w 89"/>
                <a:gd name="T35" fmla="*/ 1061193767 h 92"/>
                <a:gd name="T36" fmla="*/ 994659773 w 89"/>
                <a:gd name="T37" fmla="*/ 1061193767 h 92"/>
                <a:gd name="T38" fmla="*/ 1038867397 w 89"/>
                <a:gd name="T39" fmla="*/ 596920025 h 92"/>
                <a:gd name="T40" fmla="*/ 1038867397 w 89"/>
                <a:gd name="T41" fmla="*/ 530594532 h 92"/>
                <a:gd name="T42" fmla="*/ 1304108436 w 89"/>
                <a:gd name="T43" fmla="*/ 619028522 h 92"/>
                <a:gd name="T44" fmla="*/ 1547248014 w 89"/>
                <a:gd name="T45" fmla="*/ 773788003 h 92"/>
                <a:gd name="T46" fmla="*/ 1768281429 w 89"/>
                <a:gd name="T47" fmla="*/ 619028522 h 92"/>
                <a:gd name="T48" fmla="*/ 1878798137 w 89"/>
                <a:gd name="T49" fmla="*/ 1127519259 h 92"/>
                <a:gd name="T50" fmla="*/ 1746179968 w 89"/>
                <a:gd name="T51" fmla="*/ 1215948546 h 92"/>
                <a:gd name="T52" fmla="*/ 1768281429 w 89"/>
                <a:gd name="T53" fmla="*/ 1879194063 h 92"/>
                <a:gd name="T54" fmla="*/ 1569349475 w 89"/>
                <a:gd name="T55" fmla="*/ 1304382536 h 92"/>
                <a:gd name="T56" fmla="*/ 1458832767 w 89"/>
                <a:gd name="T57" fmla="*/ 1879194063 h 92"/>
                <a:gd name="T58" fmla="*/ 1326209897 w 89"/>
                <a:gd name="T59" fmla="*/ 1215948546 h 92"/>
                <a:gd name="T60" fmla="*/ 1259900812 w 89"/>
                <a:gd name="T61" fmla="*/ 1215948546 h 92"/>
                <a:gd name="T62" fmla="*/ 1083070319 w 89"/>
                <a:gd name="T63" fmla="*/ 2033953544 h 92"/>
                <a:gd name="T64" fmla="*/ 950452150 w 89"/>
                <a:gd name="T65" fmla="*/ 1348599530 h 92"/>
                <a:gd name="T66" fmla="*/ 707312572 w 89"/>
                <a:gd name="T67" fmla="*/ 2033953544 h 92"/>
                <a:gd name="T68" fmla="*/ 663104948 w 89"/>
                <a:gd name="T69" fmla="*/ 1149627756 h 92"/>
                <a:gd name="T70" fmla="*/ 287347201 w 89"/>
                <a:gd name="T71" fmla="*/ 397948250 h 92"/>
                <a:gd name="T72" fmla="*/ 641003487 w 89"/>
                <a:gd name="T73" fmla="*/ 39794825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sp>
          <p:nvSpPr>
            <p:cNvPr id="31759" name="Freeform 27"/>
            <p:cNvSpPr>
              <a:spLocks noEditPoints="1"/>
            </p:cNvSpPr>
            <p:nvPr/>
          </p:nvSpPr>
          <p:spPr bwMode="auto">
            <a:xfrm>
              <a:off x="1374484" y="125649"/>
              <a:ext cx="539565" cy="416611"/>
            </a:xfrm>
            <a:custGeom>
              <a:avLst/>
              <a:gdLst>
                <a:gd name="T0" fmla="*/ 1021073919 w 97"/>
                <a:gd name="T1" fmla="*/ 2147483646 h 75"/>
                <a:gd name="T2" fmla="*/ 1361433746 w 97"/>
                <a:gd name="T3" fmla="*/ 2147483646 h 75"/>
                <a:gd name="T4" fmla="*/ 1454261176 w 97"/>
                <a:gd name="T5" fmla="*/ 2147483646 h 75"/>
                <a:gd name="T6" fmla="*/ 1454261176 w 97"/>
                <a:gd name="T7" fmla="*/ 1511942422 h 75"/>
                <a:gd name="T8" fmla="*/ 1206728779 w 97"/>
                <a:gd name="T9" fmla="*/ 1388520024 h 75"/>
                <a:gd name="T10" fmla="*/ 928252051 w 97"/>
                <a:gd name="T11" fmla="*/ 1542799410 h 75"/>
                <a:gd name="T12" fmla="*/ 928252051 w 97"/>
                <a:gd name="T13" fmla="*/ 2147483646 h 75"/>
                <a:gd name="T14" fmla="*/ 1021073919 w 97"/>
                <a:gd name="T15" fmla="*/ 2147483646 h 75"/>
                <a:gd name="T16" fmla="*/ 0 w 97"/>
                <a:gd name="T17" fmla="*/ 1511942422 h 75"/>
                <a:gd name="T18" fmla="*/ 1144840117 w 97"/>
                <a:gd name="T19" fmla="*/ 863967892 h 75"/>
                <a:gd name="T20" fmla="*/ 1206728779 w 97"/>
                <a:gd name="T21" fmla="*/ 802253916 h 75"/>
                <a:gd name="T22" fmla="*/ 1268611878 w 97"/>
                <a:gd name="T23" fmla="*/ 863967892 h 75"/>
                <a:gd name="T24" fmla="*/ 1608966142 w 97"/>
                <a:gd name="T25" fmla="*/ 1049104265 h 75"/>
                <a:gd name="T26" fmla="*/ 2147483646 w 97"/>
                <a:gd name="T27" fmla="*/ 277701783 h 75"/>
                <a:gd name="T28" fmla="*/ 2147483646 w 97"/>
                <a:gd name="T29" fmla="*/ 123422397 h 75"/>
                <a:gd name="T30" fmla="*/ 2147483646 w 97"/>
                <a:gd name="T31" fmla="*/ 61713976 h 75"/>
                <a:gd name="T32" fmla="*/ 2147483646 w 97"/>
                <a:gd name="T33" fmla="*/ 0 h 75"/>
                <a:gd name="T34" fmla="*/ 2147483646 w 97"/>
                <a:gd name="T35" fmla="*/ 308558771 h 75"/>
                <a:gd name="T36" fmla="*/ 2147483646 w 97"/>
                <a:gd name="T37" fmla="*/ 586260554 h 75"/>
                <a:gd name="T38" fmla="*/ 2147483646 w 97"/>
                <a:gd name="T39" fmla="*/ 462838157 h 75"/>
                <a:gd name="T40" fmla="*/ 1701793573 w 97"/>
                <a:gd name="T41" fmla="*/ 1295949060 h 75"/>
                <a:gd name="T42" fmla="*/ 1639910473 w 97"/>
                <a:gd name="T43" fmla="*/ 1357663036 h 75"/>
                <a:gd name="T44" fmla="*/ 1547083043 w 97"/>
                <a:gd name="T45" fmla="*/ 1326806048 h 75"/>
                <a:gd name="T46" fmla="*/ 1206728779 w 97"/>
                <a:gd name="T47" fmla="*/ 1110812687 h 75"/>
                <a:gd name="T48" fmla="*/ 154710529 w 97"/>
                <a:gd name="T49" fmla="*/ 1758787217 h 75"/>
                <a:gd name="T50" fmla="*/ 0 w 97"/>
                <a:gd name="T51" fmla="*/ 1511942422 h 75"/>
                <a:gd name="T52" fmla="*/ 309415496 w 97"/>
                <a:gd name="T53" fmla="*/ 2147483646 h 75"/>
                <a:gd name="T54" fmla="*/ 649775323 w 97"/>
                <a:gd name="T55" fmla="*/ 2147483646 h 75"/>
                <a:gd name="T56" fmla="*/ 711658422 w 97"/>
                <a:gd name="T57" fmla="*/ 2147483646 h 75"/>
                <a:gd name="T58" fmla="*/ 711658422 w 97"/>
                <a:gd name="T59" fmla="*/ 1666221807 h 75"/>
                <a:gd name="T60" fmla="*/ 216593629 w 97"/>
                <a:gd name="T61" fmla="*/ 1974780579 h 75"/>
                <a:gd name="T62" fmla="*/ 216593629 w 97"/>
                <a:gd name="T63" fmla="*/ 2147483646 h 75"/>
                <a:gd name="T64" fmla="*/ 309415496 w 97"/>
                <a:gd name="T65" fmla="*/ 2147483646 h 75"/>
                <a:gd name="T66" fmla="*/ 1732732341 w 97"/>
                <a:gd name="T67" fmla="*/ 2147483646 h 75"/>
                <a:gd name="T68" fmla="*/ 2073092168 w 97"/>
                <a:gd name="T69" fmla="*/ 2147483646 h 75"/>
                <a:gd name="T70" fmla="*/ 2147483646 w 97"/>
                <a:gd name="T71" fmla="*/ 2147483646 h 75"/>
                <a:gd name="T72" fmla="*/ 2147483646 w 97"/>
                <a:gd name="T73" fmla="*/ 1203383651 h 75"/>
                <a:gd name="T74" fmla="*/ 2147483646 w 97"/>
                <a:gd name="T75" fmla="*/ 1203383651 h 75"/>
                <a:gd name="T76" fmla="*/ 1670849242 w 97"/>
                <a:gd name="T77" fmla="*/ 1635364819 h 75"/>
                <a:gd name="T78" fmla="*/ 1639910473 w 97"/>
                <a:gd name="T79" fmla="*/ 1604507831 h 75"/>
                <a:gd name="T80" fmla="*/ 1639910473 w 97"/>
                <a:gd name="T81" fmla="*/ 2147483646 h 75"/>
                <a:gd name="T82" fmla="*/ 1732732341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987390289 h 75"/>
                <a:gd name="T92" fmla="*/ 2147483646 w 97"/>
                <a:gd name="T93" fmla="*/ 740545494 h 75"/>
                <a:gd name="T94" fmla="*/ 2147483646 w 97"/>
                <a:gd name="T95" fmla="*/ 1018247277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grpSp>
      <p:pic>
        <p:nvPicPr>
          <p:cNvPr id="19" name="图片 18" descr="5e3e317444be3e82c48f0691d1de193c-search.png"/>
          <p:cNvPicPr>
            <a:picLocks noChangeAspect="1"/>
          </p:cNvPicPr>
          <p:nvPr/>
        </p:nvPicPr>
        <p:blipFill>
          <a:blip r:embed="rId3" cstate="print"/>
          <a:stretch>
            <a:fillRect/>
          </a:stretch>
        </p:blipFill>
        <p:spPr>
          <a:xfrm>
            <a:off x="10188981" y="2430000"/>
            <a:ext cx="550456" cy="55045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278153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01</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385240" y="3082385"/>
            <a:ext cx="1424122" cy="1300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000" dirty="0" smtClean="0">
                <a:solidFill>
                  <a:srgbClr val="7D7D7D"/>
                </a:solidFill>
                <a:latin typeface="微软雅黑" panose="020B0503020204020204" pitchFamily="34" charset="-122"/>
                <a:ea typeface="微软雅黑" panose="020B0503020204020204" pitchFamily="34" charset="-122"/>
              </a:rPr>
              <a:t>良性循环</a:t>
            </a:r>
            <a:endParaRPr lang="zh-CN" altLang="en-US" sz="4000" dirty="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7872108" y="871902"/>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强社会影响力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553812" y="910811"/>
            <a:ext cx="351313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用户黏性</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450243" y="4342312"/>
            <a:ext cx="351313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基于兴趣的强吸引力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793867" y="3875342"/>
            <a:ext cx="351313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高质量的答案</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15" name="TextBox 10"/>
          <p:cNvSpPr txBox="1">
            <a:spLocks noChangeArrowheads="1"/>
          </p:cNvSpPr>
          <p:nvPr/>
        </p:nvSpPr>
        <p:spPr bwMode="auto">
          <a:xfrm>
            <a:off x="7956414" y="2279178"/>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当一个高质量的回答或者问题引起很多用户的强烈兴趣，相关的答案或者问题会进入社会化媒体就行二次传播，具体的传播方法有用户自主传播，官方推荐或者其他媒体的微博论坛推荐，其长尾效应给社会带来的影响时间长范围广，为原始信息传播赋予了新的意义和价值</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6" name="TextBox 10"/>
          <p:cNvSpPr txBox="1">
            <a:spLocks noChangeArrowheads="1"/>
          </p:cNvSpPr>
          <p:nvPr/>
        </p:nvSpPr>
        <p:spPr bwMode="auto">
          <a:xfrm>
            <a:off x="793616" y="529153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社会化问答网站的使用者可以根据自己的兴趣关注自己喜欢的</a:t>
            </a:r>
            <a:r>
              <a:rPr lang="zh-CN" altLang="en-US" sz="1400" smtClean="0">
                <a:solidFill>
                  <a:srgbClr val="094162"/>
                </a:solidFill>
                <a:latin typeface="微软雅黑" panose="020B0503020204020204" pitchFamily="34" charset="-122"/>
                <a:ea typeface="微软雅黑" panose="020B0503020204020204" pitchFamily="34" charset="-122"/>
              </a:rPr>
              <a:t>话题</a:t>
            </a:r>
            <a:r>
              <a:rPr lang="zh-CN" altLang="en-US" sz="1400" smtClean="0">
                <a:solidFill>
                  <a:srgbClr val="094162"/>
                </a:solidFill>
                <a:latin typeface="微软雅黑" panose="020B0503020204020204" pitchFamily="34" charset="-122"/>
                <a:ea typeface="微软雅黑" panose="020B0503020204020204" pitchFamily="34" charset="-122"/>
              </a:rPr>
              <a:t>，可以</a:t>
            </a:r>
            <a:r>
              <a:rPr lang="zh-CN" altLang="en-US" sz="1400" dirty="0" smtClean="0">
                <a:solidFill>
                  <a:srgbClr val="094162"/>
                </a:solidFill>
                <a:latin typeface="微软雅黑" panose="020B0503020204020204" pitchFamily="34" charset="-122"/>
                <a:ea typeface="微软雅黑" panose="020B0503020204020204" pitchFamily="34" charset="-122"/>
              </a:rPr>
              <a:t>积累在这个话题领域里的知识，有便于平台上知识的传播</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p:nvSpPr>
        <p:spPr bwMode="auto">
          <a:xfrm>
            <a:off x="848739" y="252562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最初的焦点在知识层面，用户之间联系很弱，随着时间发展，关注点相同的用户，有着相似的背景和爱好，用户之间的联系逐渐加强，最终会发展成一个基于兴趣的社区。一方面，增加了用户的黏性，另一方面，用户可以通过其他用户提出的兴趣相同的问题学习到更多的知识，提高信息获取的质量</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66664" y="4996471"/>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实名制可以很好的让提问者有针对性的向对自己感兴趣的人提问，而回答者出于利益相关或者在某一个领域建立权威形象，会竭尽全力回答问题，内容的品质也可见一斑</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requirement analysis</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a:grpSpLocks/>
          </p:cNvGrpSpPr>
          <p:nvPr/>
        </p:nvGrpSpPr>
        <p:grpSpPr bwMode="auto">
          <a:xfrm>
            <a:off x="3021013" y="2433638"/>
            <a:ext cx="1536700" cy="1987550"/>
            <a:chOff x="0" y="0"/>
            <a:chExt cx="1152785" cy="1490412"/>
          </a:xfrm>
        </p:grpSpPr>
        <p:grpSp>
          <p:nvGrpSpPr>
            <p:cNvPr id="37894" name="Group 5"/>
            <p:cNvGrpSpPr>
              <a:grpSpLocks/>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789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需求分析</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02 </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1749" name="矩形 40"/>
          <p:cNvSpPr>
            <a:spLocks noChangeArrowheads="1"/>
          </p:cNvSpPr>
          <p:nvPr/>
        </p:nvSpPr>
        <p:spPr bwMode="auto">
          <a:xfrm>
            <a:off x="5757062" y="1985423"/>
            <a:ext cx="5318151"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dirty="0" smtClean="0">
                <a:solidFill>
                  <a:srgbClr val="09405E"/>
                </a:solidFill>
              </a:rPr>
              <a:t>    系统分为六个模块，分别</a:t>
            </a:r>
            <a:r>
              <a:rPr lang="zh-CN" altLang="en-US" sz="1200" dirty="0" smtClean="0">
                <a:solidFill>
                  <a:srgbClr val="09405E"/>
                </a:solidFill>
              </a:rPr>
              <a:t>为登录注册注销功能模块</a:t>
            </a:r>
            <a:r>
              <a:rPr lang="zh-CN" altLang="en-US" sz="1200" dirty="0" smtClean="0">
                <a:solidFill>
                  <a:srgbClr val="09405E"/>
                </a:solidFill>
              </a:rPr>
              <a:t>、</a:t>
            </a:r>
            <a:r>
              <a:rPr lang="zh-CN" altLang="en-US" sz="1200" dirty="0" smtClean="0">
                <a:solidFill>
                  <a:srgbClr val="09405E"/>
                </a:solidFill>
              </a:rPr>
              <a:t>问题归类功能模块</a:t>
            </a:r>
            <a:r>
              <a:rPr lang="zh-CN" altLang="en-US" sz="1200" dirty="0" smtClean="0">
                <a:solidFill>
                  <a:srgbClr val="09405E"/>
                </a:solidFill>
              </a:rPr>
              <a:t>、</a:t>
            </a:r>
            <a:r>
              <a:rPr lang="zh-CN" altLang="en-US" sz="1200" dirty="0" smtClean="0">
                <a:solidFill>
                  <a:srgbClr val="09405E"/>
                </a:solidFill>
              </a:rPr>
              <a:t>点赞反对功能模块</a:t>
            </a:r>
            <a:r>
              <a:rPr lang="zh-CN" altLang="en-US" sz="1200" dirty="0" smtClean="0">
                <a:solidFill>
                  <a:srgbClr val="09405E"/>
                </a:solidFill>
              </a:rPr>
              <a:t>、</a:t>
            </a:r>
            <a:r>
              <a:rPr lang="zh-CN" altLang="en-US" sz="1200" dirty="0" smtClean="0">
                <a:solidFill>
                  <a:srgbClr val="09405E"/>
                </a:solidFill>
              </a:rPr>
              <a:t> 评论功能模块</a:t>
            </a:r>
            <a:r>
              <a:rPr lang="zh-CN" altLang="en-US" sz="1200" dirty="0" smtClean="0">
                <a:solidFill>
                  <a:srgbClr val="09405E"/>
                </a:solidFill>
              </a:rPr>
              <a:t>、</a:t>
            </a:r>
            <a:r>
              <a:rPr lang="zh-CN" altLang="en-US" sz="1200" dirty="0" smtClean="0">
                <a:solidFill>
                  <a:srgbClr val="09405E"/>
                </a:solidFill>
              </a:rPr>
              <a:t>关注功能模块</a:t>
            </a:r>
            <a:r>
              <a:rPr lang="zh-CN" altLang="en-US" sz="1200" dirty="0" smtClean="0">
                <a:solidFill>
                  <a:srgbClr val="09405E"/>
                </a:solidFill>
              </a:rPr>
              <a:t>和</a:t>
            </a:r>
            <a:r>
              <a:rPr lang="zh-CN" altLang="en-US" sz="1200" dirty="0" smtClean="0">
                <a:solidFill>
                  <a:srgbClr val="09405E"/>
                </a:solidFill>
              </a:rPr>
              <a:t>搜索功能模块。</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登录注册注销功能模块：当用户注册成功或者登录成功以后，后台将当前的</a:t>
            </a:r>
            <a:r>
              <a:rPr lang="en-US" altLang="zh-CN" sz="1200" dirty="0" smtClean="0">
                <a:solidFill>
                  <a:srgbClr val="09405E"/>
                </a:solidFill>
              </a:rPr>
              <a:t>session</a:t>
            </a:r>
            <a:r>
              <a:rPr lang="zh-CN" altLang="en-US" sz="1200" dirty="0" smtClean="0">
                <a:solidFill>
                  <a:srgbClr val="09405E"/>
                </a:solidFill>
              </a:rPr>
              <a:t>信息保存到数据库的表中，并在给客户端浏览器返回的数据中种入</a:t>
            </a:r>
            <a:r>
              <a:rPr lang="en-US" altLang="zh-CN" sz="1200" dirty="0" smtClean="0">
                <a:solidFill>
                  <a:srgbClr val="09405E"/>
                </a:solidFill>
              </a:rPr>
              <a:t>cookies</a:t>
            </a:r>
            <a:r>
              <a:rPr lang="zh-CN" altLang="en-US" sz="1200" dirty="0" smtClean="0">
                <a:solidFill>
                  <a:srgbClr val="09405E"/>
                </a:solidFill>
              </a:rPr>
              <a:t>，</a:t>
            </a:r>
            <a:r>
              <a:rPr lang="en-US" altLang="zh-CN" sz="1200" dirty="0" smtClean="0">
                <a:solidFill>
                  <a:srgbClr val="09405E"/>
                </a:solidFill>
              </a:rPr>
              <a:t>cookies</a:t>
            </a:r>
            <a:r>
              <a:rPr lang="zh-CN" altLang="en-US" sz="1200" dirty="0" smtClean="0">
                <a:solidFill>
                  <a:srgbClr val="09405E"/>
                </a:solidFill>
              </a:rPr>
              <a:t>包含着当前会话的</a:t>
            </a:r>
            <a:r>
              <a:rPr lang="en-US" altLang="zh-CN" sz="1200" dirty="0" err="1" smtClean="0">
                <a:solidFill>
                  <a:srgbClr val="09405E"/>
                </a:solidFill>
              </a:rPr>
              <a:t>sessionid</a:t>
            </a:r>
            <a:r>
              <a:rPr lang="zh-CN" altLang="en-US" sz="1200" dirty="0" smtClean="0">
                <a:solidFill>
                  <a:srgbClr val="09405E"/>
                </a:solidFill>
              </a:rPr>
              <a:t>，浏览器会接收保存当前</a:t>
            </a:r>
            <a:r>
              <a:rPr lang="en-US" altLang="zh-CN" sz="1200" dirty="0" smtClean="0">
                <a:solidFill>
                  <a:srgbClr val="09405E"/>
                </a:solidFill>
              </a:rPr>
              <a:t>cookies</a:t>
            </a:r>
            <a:r>
              <a:rPr lang="zh-CN" altLang="en-US" sz="1200" dirty="0" smtClean="0">
                <a:solidFill>
                  <a:srgbClr val="09405E"/>
                </a:solidFill>
              </a:rPr>
              <a:t>，浏览器在每次向服务端发送请求的数据中会包含该</a:t>
            </a:r>
            <a:r>
              <a:rPr lang="en-US" altLang="zh-CN" sz="1200" dirty="0" smtClean="0">
                <a:solidFill>
                  <a:srgbClr val="09405E"/>
                </a:solidFill>
              </a:rPr>
              <a:t>cookies</a:t>
            </a:r>
            <a:r>
              <a:rPr lang="zh-CN" altLang="en-US" sz="1200" dirty="0" smtClean="0">
                <a:solidFill>
                  <a:srgbClr val="09405E"/>
                </a:solidFill>
              </a:rPr>
              <a:t>，服务器后端可以通过客户端发过来的</a:t>
            </a:r>
            <a:r>
              <a:rPr lang="en-US" altLang="zh-CN" sz="1200" dirty="0" smtClean="0">
                <a:solidFill>
                  <a:srgbClr val="09405E"/>
                </a:solidFill>
              </a:rPr>
              <a:t>cookies</a:t>
            </a:r>
            <a:r>
              <a:rPr lang="zh-CN" altLang="en-US" sz="1200" dirty="0" smtClean="0">
                <a:solidFill>
                  <a:srgbClr val="09405E"/>
                </a:solidFill>
              </a:rPr>
              <a:t>值比对数据库中的信息来判断用户是否登录，用户注销时，则将客户端的</a:t>
            </a:r>
            <a:r>
              <a:rPr lang="en-US" altLang="zh-CN" sz="1200" dirty="0" smtClean="0">
                <a:solidFill>
                  <a:srgbClr val="09405E"/>
                </a:solidFill>
              </a:rPr>
              <a:t>session</a:t>
            </a:r>
            <a:r>
              <a:rPr lang="zh-CN" altLang="en-US" sz="1200" dirty="0" smtClean="0">
                <a:solidFill>
                  <a:srgbClr val="09405E"/>
                </a:solidFill>
              </a:rPr>
              <a:t>信息从数据库中删除。</a:t>
            </a:r>
          </a:p>
          <a:p>
            <a:pPr algn="just" eaLnBrk="1" hangingPunct="1">
              <a:buFont typeface="Arial" panose="020B0604020202020204" pitchFamily="34" charset="0"/>
              <a:buNone/>
            </a:pPr>
            <a:r>
              <a:rPr lang="zh-CN" altLang="en-US" sz="1200" dirty="0" smtClean="0">
                <a:solidFill>
                  <a:srgbClr val="09405E"/>
                </a:solidFill>
              </a:rPr>
              <a:t>    问题归类功能模块：每一个问题在创建的时候，都要强制选择至少一个所属话题，这样当用户对某一个话题感兴趣的时候，可以通过搜索话题，找到该话题下所有的问题，方便用户可以了解更多某方面的知识。</a:t>
            </a:r>
          </a:p>
          <a:p>
            <a:pPr algn="just" eaLnBrk="1" hangingPunct="1">
              <a:buFont typeface="Arial" panose="020B0604020202020204" pitchFamily="34" charset="0"/>
              <a:buNone/>
            </a:pPr>
            <a:r>
              <a:rPr lang="zh-CN" altLang="en-US" sz="1200" dirty="0" smtClean="0">
                <a:solidFill>
                  <a:srgbClr val="09405E"/>
                </a:solidFill>
              </a:rPr>
              <a:t>    点赞反对功能模块：在每一个问题下的每一个答案，用户都可以点赞或者反对，但是只能点赞或者反对，可以取消点赞和反对，点赞和反对将会影响问题下答案的排名，答案排名是按照获得的赞的数量从上到下排列。</a:t>
            </a:r>
          </a:p>
          <a:p>
            <a:pPr algn="just" eaLnBrk="1" hangingPunct="1">
              <a:buFont typeface="Arial" panose="020B0604020202020204" pitchFamily="34" charset="0"/>
              <a:buNone/>
            </a:pPr>
            <a:r>
              <a:rPr lang="zh-CN" altLang="en-US" sz="1200" dirty="0" smtClean="0">
                <a:solidFill>
                  <a:srgbClr val="09405E"/>
                </a:solidFill>
              </a:rPr>
              <a:t>    评论功能模块：用户可以评论问题下的每一个答案，答案回答者在主页可以看到动态。</a:t>
            </a:r>
          </a:p>
          <a:p>
            <a:pPr algn="just" eaLnBrk="1" hangingPunct="1">
              <a:buFont typeface="Arial" panose="020B0604020202020204" pitchFamily="34" charset="0"/>
              <a:buNone/>
            </a:pPr>
            <a:r>
              <a:rPr lang="zh-CN" altLang="en-US" sz="1200" dirty="0" smtClean="0">
                <a:solidFill>
                  <a:srgbClr val="09405E"/>
                </a:solidFill>
              </a:rPr>
              <a:t>    关注功能模块：用户可以关注话题，在某一个话题下有新的问题出现时，用户可以在主页的动态上第一时间看到，用户还可以关注问题，当某个问题下有新的回答，用户也可以通过主页动态了解到，用户还可以关注答案，当答案有新的评论时，用户在主页上看到答案有新的动态，用户还可以关注其他用户，当其他用户有任何点赞反对关注动态，都会在主页看到。</a:t>
            </a:r>
          </a:p>
          <a:p>
            <a:pPr algn="just" eaLnBrk="1" hangingPunct="1">
              <a:buFont typeface="Arial" panose="020B0604020202020204" pitchFamily="34" charset="0"/>
              <a:buNone/>
            </a:pPr>
            <a:r>
              <a:rPr lang="zh-CN" altLang="en-US" sz="1200" dirty="0" smtClean="0">
                <a:solidFill>
                  <a:srgbClr val="09405E"/>
                </a:solidFill>
              </a:rPr>
              <a:t>    搜索功能模块：用户在网站任何时候都可以搜索话题、问题或者用户，搜索是用户接触自己感兴趣的内容的主要途径，所以搜索功能的作用，可以让用户很方便的去关注或了解这方面的内容。</a:t>
            </a:r>
          </a:p>
          <a:p>
            <a:pPr algn="just" eaLnBrk="1" hangingPunct="1">
              <a:buFont typeface="Arial" panose="020B0604020202020204" pitchFamily="34" charset="0"/>
              <a:buNone/>
            </a:pPr>
            <a:endParaRPr lang="en-US" altLang="zh-CN" sz="1200" dirty="0">
              <a:solidFill>
                <a:srgbClr val="09405E"/>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29"/>
          <p:cNvGraphicFramePr>
            <a:graphicFrameLocks noChangeAspect="1"/>
          </p:cNvGraphicFramePr>
          <p:nvPr/>
        </p:nvGraphicFramePr>
        <p:xfrm>
          <a:off x="758756" y="933433"/>
          <a:ext cx="3745149" cy="5500198"/>
        </p:xfrm>
        <a:graphic>
          <a:graphicData uri="http://schemas.openxmlformats.org/presentationml/2006/ole">
            <p:oleObj spid="_x0000_s1025" name="Visio" r:id="rId3" imgW="6023026" imgH="8848870" progId="Visio.Drawing.11">
              <p:embed/>
            </p:oleObj>
          </a:graphicData>
        </a:graphic>
      </p:graphicFrame>
      <p:sp>
        <p:nvSpPr>
          <p:cNvPr id="21" name="TextBox 10"/>
          <p:cNvSpPr txBox="1">
            <a:spLocks noChangeArrowheads="1"/>
          </p:cNvSpPr>
          <p:nvPr/>
        </p:nvSpPr>
        <p:spPr bwMode="auto">
          <a:xfrm>
            <a:off x="6383776" y="1037279"/>
            <a:ext cx="3513138"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系统总体结构分析</a:t>
            </a:r>
            <a:endParaRPr lang="en-US" altLang="zh-CN"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206338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02</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7" name="Group 20"/>
          <p:cNvGrpSpPr>
            <a:grpSpLocks/>
          </p:cNvGrpSpPr>
          <p:nvPr/>
        </p:nvGrpSpPr>
        <p:grpSpPr bwMode="auto">
          <a:xfrm>
            <a:off x="1191085" y="1644437"/>
            <a:ext cx="2356041" cy="678226"/>
            <a:chOff x="19997" y="0"/>
            <a:chExt cx="2138228" cy="329533"/>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47" name="Text Box 55"/>
            <p:cNvSpPr txBox="1">
              <a:spLocks noChangeArrowheads="1"/>
            </p:cNvSpPr>
            <p:nvPr/>
          </p:nvSpPr>
          <p:spPr bwMode="auto">
            <a:xfrm>
              <a:off x="19997" y="90267"/>
              <a:ext cx="1563201" cy="239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dirty="0" smtClean="0">
                  <a:solidFill>
                    <a:srgbClr val="999999"/>
                  </a:solidFill>
                  <a:latin typeface="微软雅黑" panose="020B0503020204020204" pitchFamily="34" charset="-122"/>
                  <a:ea typeface="Malgun Gothic" panose="020B0503020000020004" pitchFamily="34" charset="-127"/>
                </a:rPr>
                <a:t>用户</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
        <p:nvSpPr>
          <p:cNvPr id="3123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2321" name="对象 30"/>
          <p:cNvGraphicFramePr>
            <a:graphicFrameLocks noChangeAspect="1"/>
          </p:cNvGraphicFramePr>
          <p:nvPr/>
        </p:nvGraphicFramePr>
        <p:xfrm>
          <a:off x="4583016" y="1333042"/>
          <a:ext cx="7298538" cy="4759285"/>
        </p:xfrm>
        <a:graphic>
          <a:graphicData uri="http://schemas.openxmlformats.org/presentationml/2006/ole">
            <p:oleObj spid="_x0000_s312321" name="Visio" r:id="rId3" imgW="7567521" imgH="4930613" progId="Visio.Drawing.11">
              <p:embed/>
            </p:oleObj>
          </a:graphicData>
        </a:graphic>
      </p:graphicFrame>
      <p:sp>
        <p:nvSpPr>
          <p:cNvPr id="28" name="TextBox 10"/>
          <p:cNvSpPr txBox="1">
            <a:spLocks noChangeArrowheads="1"/>
          </p:cNvSpPr>
          <p:nvPr/>
        </p:nvSpPr>
        <p:spPr bwMode="auto">
          <a:xfrm>
            <a:off x="0" y="941292"/>
            <a:ext cx="3590123" cy="501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en-US" altLang="zh-CN" dirty="0" smtClean="0">
                <a:solidFill>
                  <a:srgbClr val="094162"/>
                </a:solidFill>
                <a:latin typeface="微软雅黑" panose="020B0503020204020204" pitchFamily="34" charset="-122"/>
                <a:ea typeface="微软雅黑" panose="020B0503020204020204" pitchFamily="34" charset="-122"/>
              </a:rPr>
              <a:t>ER</a:t>
            </a:r>
            <a:r>
              <a:rPr lang="zh-CN" altLang="en-US" dirty="0" smtClean="0">
                <a:solidFill>
                  <a:srgbClr val="094162"/>
                </a:solidFill>
                <a:latin typeface="微软雅黑" panose="020B0503020204020204" pitchFamily="34" charset="-122"/>
                <a:ea typeface="微软雅黑" panose="020B0503020204020204" pitchFamily="34" charset="-122"/>
              </a:rPr>
              <a:t>图</a:t>
            </a:r>
            <a:endParaRPr lang="en-US" altLang="zh-CN" dirty="0">
              <a:solidFill>
                <a:srgbClr val="094162"/>
              </a:solidFill>
              <a:latin typeface="微软雅黑" panose="020B0503020204020204" pitchFamily="34" charset="-122"/>
              <a:ea typeface="微软雅黑" panose="020B0503020204020204" pitchFamily="34" charset="-122"/>
            </a:endParaRPr>
          </a:p>
        </p:txBody>
      </p:sp>
      <p:grpSp>
        <p:nvGrpSpPr>
          <p:cNvPr id="31" name="Group 20"/>
          <p:cNvGrpSpPr>
            <a:grpSpLocks/>
          </p:cNvGrpSpPr>
          <p:nvPr/>
        </p:nvGrpSpPr>
        <p:grpSpPr bwMode="auto">
          <a:xfrm>
            <a:off x="1191600" y="2402765"/>
            <a:ext cx="2356041" cy="639239"/>
            <a:chOff x="19997" y="0"/>
            <a:chExt cx="2138228" cy="310590"/>
          </a:xfrm>
        </p:grpSpPr>
        <p:sp>
          <p:nvSpPr>
            <p:cNvPr id="32"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3" name="Text Box 55"/>
            <p:cNvSpPr txBox="1">
              <a:spLocks noChangeArrowheads="1"/>
            </p:cNvSpPr>
            <p:nvPr/>
          </p:nvSpPr>
          <p:spPr bwMode="auto">
            <a:xfrm>
              <a:off x="19997" y="90267"/>
              <a:ext cx="1563201" cy="220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动态信息</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4" name="Group 20"/>
          <p:cNvGrpSpPr>
            <a:grpSpLocks/>
          </p:cNvGrpSpPr>
          <p:nvPr/>
        </p:nvGrpSpPr>
        <p:grpSpPr bwMode="auto">
          <a:xfrm>
            <a:off x="1191600" y="3194143"/>
            <a:ext cx="2356041" cy="635905"/>
            <a:chOff x="19997" y="0"/>
            <a:chExt cx="2138228" cy="308970"/>
          </a:xfrm>
        </p:grpSpPr>
        <p:sp>
          <p:nvSpPr>
            <p:cNvPr id="35"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6"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问题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7" name="Group 20"/>
          <p:cNvGrpSpPr>
            <a:grpSpLocks/>
          </p:cNvGrpSpPr>
          <p:nvPr/>
        </p:nvGrpSpPr>
        <p:grpSpPr bwMode="auto">
          <a:xfrm>
            <a:off x="1191600" y="3996538"/>
            <a:ext cx="2356041" cy="635905"/>
            <a:chOff x="19997" y="0"/>
            <a:chExt cx="2138228" cy="308970"/>
          </a:xfrm>
        </p:grpSpPr>
        <p:sp>
          <p:nvSpPr>
            <p:cNvPr id="38"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9"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话题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0" name="Group 20"/>
          <p:cNvGrpSpPr>
            <a:grpSpLocks/>
          </p:cNvGrpSpPr>
          <p:nvPr/>
        </p:nvGrpSpPr>
        <p:grpSpPr bwMode="auto">
          <a:xfrm>
            <a:off x="1191600" y="5658250"/>
            <a:ext cx="2356041" cy="635905"/>
            <a:chOff x="19997" y="0"/>
            <a:chExt cx="2138228" cy="308970"/>
          </a:xfrm>
        </p:grpSpPr>
        <p:sp>
          <p:nvSpPr>
            <p:cNvPr id="41"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2"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评论</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3" name="Group 20"/>
          <p:cNvGrpSpPr>
            <a:grpSpLocks/>
          </p:cNvGrpSpPr>
          <p:nvPr/>
        </p:nvGrpSpPr>
        <p:grpSpPr bwMode="auto">
          <a:xfrm>
            <a:off x="1191600" y="4797096"/>
            <a:ext cx="2356041" cy="635905"/>
            <a:chOff x="19997" y="0"/>
            <a:chExt cx="2138228" cy="308970"/>
          </a:xfrm>
        </p:grpSpPr>
        <p:sp>
          <p:nvSpPr>
            <p:cNvPr id="44"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5"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答案</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301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results of  research</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43012" name="Group 4"/>
          <p:cNvGrpSpPr>
            <a:grpSpLocks/>
          </p:cNvGrpSpPr>
          <p:nvPr/>
        </p:nvGrpSpPr>
        <p:grpSpPr bwMode="auto">
          <a:xfrm>
            <a:off x="3021013" y="2433638"/>
            <a:ext cx="1536700" cy="1987550"/>
            <a:chOff x="0" y="0"/>
            <a:chExt cx="1152785" cy="1490412"/>
          </a:xfrm>
        </p:grpSpPr>
        <p:grpSp>
          <p:nvGrpSpPr>
            <p:cNvPr id="43014" name="Group 5"/>
            <p:cNvGrpSpPr>
              <a:grpSpLocks/>
            </p:cNvGrpSpPr>
            <p:nvPr/>
          </p:nvGrpSpPr>
          <p:grpSpPr bwMode="auto">
            <a:xfrm>
              <a:off x="138402" y="0"/>
              <a:ext cx="1014383" cy="1490412"/>
              <a:chOff x="0" y="0"/>
              <a:chExt cx="1014383" cy="1490412"/>
            </a:xfrm>
          </p:grpSpPr>
          <p:sp>
            <p:nvSpPr>
              <p:cNvPr id="4301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301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03</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301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301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课题成果</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373</TotalTime>
  <Pages>0</Pages>
  <Words>1727</Words>
  <Characters>0</Characters>
  <Application>Microsoft Office PowerPoint</Application>
  <DocSecurity>0</DocSecurity>
  <PresentationFormat>自定义</PresentationFormat>
  <Lines>0</Lines>
  <Paragraphs>120</Paragraphs>
  <Slides>20</Slides>
  <Notes>0</Notes>
  <HiddenSlides>0</HiddenSlides>
  <MMClips>0</MMClips>
  <ScaleCrop>false</ScaleCrop>
  <HeadingPairs>
    <vt:vector size="6" baseType="variant">
      <vt:variant>
        <vt:lpstr>主题</vt:lpstr>
      </vt:variant>
      <vt:variant>
        <vt:i4>23</vt:i4>
      </vt:variant>
      <vt:variant>
        <vt:lpstr>嵌入 OLE 服务器</vt:lpstr>
      </vt:variant>
      <vt:variant>
        <vt:i4>1</vt:i4>
      </vt:variant>
      <vt:variant>
        <vt:lpstr>幻灯片标题</vt:lpstr>
      </vt:variant>
      <vt:variant>
        <vt:i4>20</vt:i4>
      </vt:variant>
    </vt:vector>
  </HeadingPairs>
  <TitlesOfParts>
    <vt:vector size="44" baseType="lpstr">
      <vt:lpstr>Office 主题</vt:lpstr>
      <vt:lpstr>1_自定义设计方案</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2_Office 主题​​</vt:lpstr>
      <vt:lpstr>2_自定义设计方案</vt:lpstr>
      <vt:lpstr>3_自定义设计方案</vt:lpstr>
      <vt:lpstr>4_自定义设计方案</vt:lpstr>
      <vt:lpstr>5_自定义设计方案</vt:lpstr>
      <vt:lpstr>6_自定义设计方案</vt:lpstr>
      <vt:lpstr>7_自定义设计方案</vt:lpstr>
      <vt:lpstr>9_自定义设计方案</vt:lpstr>
      <vt:lpstr>10_自定义设计方案</vt:lpstr>
      <vt:lpstr>11_自定义设计方案</vt:lpstr>
      <vt:lpstr>12_自定义设计方案</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194</cp:revision>
  <dcterms:created xsi:type="dcterms:W3CDTF">2014-06-29T11:45:14Z</dcterms:created>
  <dcterms:modified xsi:type="dcterms:W3CDTF">2016-06-12T05:18:00Z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