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Layouts/slideLayout182.xml" ContentType="application/vnd.openxmlformats-officedocument.presentationml.slideLayout+xml"/>
  <Override PartName="/ppt/slideLayouts/slideLayout193.xml" ContentType="application/vnd.openxmlformats-officedocument.presentationml.slideLayout+xml"/>
  <Override PartName="/ppt/slideMasters/slideMaster19.xml" ContentType="application/vnd.openxmlformats-officedocument.presentationml.slideMaster+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slideLayouts/slideLayout247.xml" ContentType="application/vnd.openxmlformats-officedocument.presentationml.slideLayout+xml"/>
  <Override PartName="/ppt/tableStyles.xml" ContentType="application/vnd.openxmlformats-officedocument.presentationml.tableStyles+xml"/>
  <Override PartName="/ppt/slideLayouts/slideLayout102.xml" ContentType="application/vnd.openxmlformats-officedocument.presentationml.slideLayout+xml"/>
  <Override PartName="/ppt/slideLayouts/slideLayout236.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22.xml" ContentType="application/vnd.openxmlformats-officedocument.presentationml.slideMaster+xml"/>
  <Override PartName="/ppt/slideLayouts/slideLayout225.xml" ContentType="application/vnd.openxmlformats-officedocument.presentationml.slideLayout+xml"/>
  <Override PartName="/ppt/slideLayouts/slideLayout198.xml" ContentType="application/vnd.openxmlformats-officedocument.presentationml.slideLayout+xml"/>
  <Override PartName="/ppt/slideLayouts/slideLayout203.xml" ContentType="application/vnd.openxmlformats-officedocument.presentationml.slideLayout+xml"/>
  <Override PartName="/ppt/slideLayouts/slideLayout214.xml" ContentType="application/vnd.openxmlformats-officedocument.presentationml.slideLayout+xml"/>
  <Override PartName="/ppt/theme/theme21.xml" ContentType="application/vnd.openxmlformats-officedocument.theme+xml"/>
  <Override PartName="/ppt/slideLayouts/slideLayout250.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65.xml" ContentType="application/vnd.openxmlformats-officedocument.presentationml.slideLayout+xml"/>
  <Override PartName="/ppt/slideLayouts/slideLayout176.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Default Extension="emf" ContentType="image/x-emf"/>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slideLayouts/slideLayout219.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208.xml" ContentType="application/vnd.openxmlformats-officedocument.presentationml.slideLayout+xml"/>
  <Override PartName="/ppt/slideLayouts/slideLayout10.xml" ContentType="application/vnd.openxmlformats-officedocument.presentationml.slideLayout+xml"/>
  <Override PartName="/ppt/theme/theme15.xml" ContentType="application/vnd.openxmlformats-officedocument.theme+xml"/>
  <Override PartName="/ppt/slideLayouts/slideLayout233.xml" ContentType="application/vnd.openxmlformats-officedocument.presentationml.slideLayout+xml"/>
  <Override PartName="/ppt/slideLayouts/slideLayout244.xml" ContentType="application/vnd.openxmlformats-officedocument.presentationml.slideLayout+xml"/>
  <Override PartName="/ppt/slideLayouts/slideLayout222.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slideLayouts/slideLayout211.xml" ContentType="application/vnd.openxmlformats-officedocument.presentationml.slideLayout+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slideLayouts/slideLayout249.xml" ContentType="application/vnd.openxmlformats-officedocument.presentationml.slideLayout+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Layouts/slideLayout238.xml" ContentType="application/vnd.openxmlformats-officedocument.presentationml.slideLayout+xml"/>
  <Override PartName="/ppt/slideLayouts/slideLayout40.xml" ContentType="application/vnd.openxmlformats-officedocument.presentationml.slideLayout+xml"/>
  <Override PartName="/ppt/slideLayouts/slideLayout227.xml" ContentType="application/vnd.openxmlformats-officedocument.presentationml.slideLayout+xml"/>
  <Override PartName="/ppt/slideMasters/slideMaster13.xml" ContentType="application/vnd.openxmlformats-officedocument.presentationml.slideMaster+xml"/>
  <Override PartName="/ppt/slideLayouts/slideLayout205.xml" ContentType="application/vnd.openxmlformats-officedocument.presentationml.slideLayout+xml"/>
  <Override PartName="/ppt/slideLayouts/slideLayout216.xml" ContentType="application/vnd.openxmlformats-officedocument.presentationml.slideLayout+xml"/>
  <Override PartName="/ppt/slideLayouts/slideLayout252.xml" ContentType="application/vnd.openxmlformats-officedocument.presentationml.slideLayout+xml"/>
  <Override PartName="/ppt/theme/theme23.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slideLayouts/slideLayout189.xml" ContentType="application/vnd.openxmlformats-officedocument.presentationml.slideLayout+xml"/>
  <Override PartName="/ppt/slideLayouts/slideLayout241.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78.xml" ContentType="application/vnd.openxmlformats-officedocument.presentationml.slideLayout+xml"/>
  <Override PartName="/ppt/slideLayouts/slideLayout230.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slideLayouts/slideLayout185.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45.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slideLayouts/slideLayout192.xml" ContentType="application/vnd.openxmlformats-officedocument.presentationml.slideLayout+xml"/>
  <Override PartName="/ppt/slideMasters/slideMaster18.xml" ContentType="application/vnd.openxmlformats-officedocument.presentationml.slideMaster+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34.xml" ContentType="application/vnd.openxmlformats-officedocument.presentationml.slideLayout+xml"/>
  <Override PartName="/ppt/slideLayouts/slideLayout152.xml" ContentType="application/vnd.openxmlformats-officedocument.presentationml.slideLayout+xml"/>
  <Override PartName="/ppt/slideLayouts/slideLayout181.xml" ContentType="application/vnd.openxmlformats-officedocument.presentationml.slideLayout+xml"/>
  <Default Extension="jpeg" ContentType="image/jpeg"/>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Layouts/slideLayout170.xml" ContentType="application/vnd.openxmlformats-officedocument.presentationml.slideLayout+xml"/>
  <Override PartName="/ppt/slideLayouts/slideLayout228.xml" ContentType="application/vnd.openxmlformats-officedocument.presentationml.slideLayout+xml"/>
  <Override PartName="/ppt/slideLayouts/slideLayout239.xml" ContentType="application/vnd.openxmlformats-officedocument.presentationml.slideLayout+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theme/theme17.xml" ContentType="application/vnd.openxmlformats-officedocument.theme+xml"/>
  <Override PartName="/ppt/slideLayouts/slideLayout217.xml" ContentType="application/vnd.openxmlformats-officedocument.presentationml.slideLayout+xml"/>
  <Override PartName="/ppt/slideLayouts/slideLayout235.xml" ContentType="application/vnd.openxmlformats-officedocument.presentationml.slideLayout+xml"/>
  <Override PartName="/ppt/slideLayouts/slideLayout246.xml" ContentType="application/vnd.openxmlformats-officedocument.presentationml.slideLayout+xml"/>
  <Override PartName="/ppt/slideMasters/slideMaster21.xml" ContentType="application/vnd.openxmlformats-officedocument.presentationml.slideMaster+xml"/>
  <Override PartName="/ppt/slideLayouts/slideLayout206.xml" ContentType="application/vnd.openxmlformats-officedocument.presentationml.slideLayout+xml"/>
  <Override PartName="/ppt/slideLayouts/slideLayout224.xml" ContentType="application/vnd.openxmlformats-officedocument.presentationml.slideLayout+xml"/>
  <Override PartName="/ppt/slideLayouts/slideLayout253.xml" ContentType="application/vnd.openxmlformats-officedocument.presentationml.slideLayout+xml"/>
  <Override PartName="/ppt/theme/theme24.xml" ContentType="application/vnd.openxmlformats-officedocument.them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slideLayouts/slideLayout179.xml" ContentType="application/vnd.openxmlformats-officedocument.presentationml.slideLayout+xml"/>
  <Override PartName="/ppt/slideLayouts/slideLayout213.xml" ContentType="application/vnd.openxmlformats-officedocument.presentationml.slideLayout+xml"/>
  <Override PartName="/ppt/slideLayouts/slideLayout231.xml" ContentType="application/vnd.openxmlformats-officedocument.presentationml.slideLayout+xml"/>
  <Override PartName="/ppt/slideLayouts/slideLayout242.xml" ContentType="application/vnd.openxmlformats-officedocument.presentationml.slideLayout+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68.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Layouts/slideLayout229.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slideLayouts/slideLayout207.xml" ContentType="application/vnd.openxmlformats-officedocument.presentationml.slideLayout+xml"/>
  <Override PartName="/ppt/slideLayouts/slideLayout218.xml" ContentType="application/vnd.openxmlformats-officedocument.presentationml.slideLayout+xml"/>
  <Override PartName="/docProps/custom.xml" ContentType="application/vnd.openxmlformats-officedocument.custom-properties+xml"/>
  <Override PartName="/ppt/theme/theme14.xml" ContentType="application/vnd.openxmlformats-officedocument.theme+xml"/>
  <Override PartName="/ppt/slideLayouts/slideLayout243.xml" ContentType="application/vnd.openxmlformats-officedocument.presentationml.slideLayout+xml"/>
  <Override PartName="/ppt/slideLayouts/slideLayout232.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Layouts/slideLayout221.xml" ContentType="application/vnd.openxmlformats-officedocument.presentationml.slideLayout+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Default Extension="bin" ContentType="application/vnd.openxmlformats-officedocument.oleObject"/>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19.xml" ContentType="application/vnd.openxmlformats-officedocument.theme+xml"/>
  <Override PartName="/ppt/slideLayouts/slideLayout248.xml" ContentType="application/vnd.openxmlformats-officedocument.presentationml.slideLayout+xml"/>
  <Override PartName="/ppt/slideMasters/slideMaster23.xml" ContentType="application/vnd.openxmlformats-officedocument.presentationml.slideMaster+xml"/>
  <Override PartName="/ppt/slideLayouts/slideLayout50.xml" ContentType="application/vnd.openxmlformats-officedocument.presentationml.slideLayout+xml"/>
  <Override PartName="/ppt/slideLayouts/slideLayout226.xml" ContentType="application/vnd.openxmlformats-officedocument.presentationml.slideLayout+xml"/>
  <Override PartName="/ppt/slideLayouts/slideLayout237.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215.xml" ContentType="application/vnd.openxmlformats-officedocument.presentationml.slideLayout+xml"/>
  <Default Extension="vml" ContentType="application/vnd.openxmlformats-officedocument.vmlDrawing"/>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theme/theme22.xml" ContentType="application/vnd.openxmlformats-officedocument.theme+xml"/>
  <Override PartName="/ppt/slideLayouts/slideLayout251.xml" ContentType="application/vnd.openxmlformats-officedocument.presentationml.slideLayout+xml"/>
  <Override PartName="/ppt/slideLayouts/slideLayout88.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ppt/slideLayouts/slideLayout240.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Masters/slideMaster1.xml" ContentType="application/vnd.openxmlformats-officedocument.presentationml.slideMaster+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slideLayouts/slideLayout209.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slideLayouts/slideLayout245.xml" ContentType="application/vnd.openxmlformats-officedocument.presentationml.slideLayout+xml"/>
  <Override PartName="/ppt/slideLayouts/slideLayout100.xml" ContentType="application/vnd.openxmlformats-officedocument.presentationml.slideLayout+xml"/>
  <Override PartName="/ppt/slideLayouts/slideLayout234.xml" ContentType="application/vnd.openxmlformats-officedocument.presentationml.slideLayout+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slideLayouts/slideLayout223.xml" ContentType="application/vnd.openxmlformats-officedocument.presentationml.slideLayout+xml"/>
  <Override PartName="/ppt/slideLayouts/slideLayout149.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85" r:id="rId4"/>
    <p:sldMasterId id="2147483686" r:id="rId5"/>
    <p:sldMasterId id="2147483687" r:id="rId6"/>
    <p:sldMasterId id="2147483688" r:id="rId7"/>
    <p:sldMasterId id="2147483689" r:id="rId8"/>
    <p:sldMasterId id="2147483690" r:id="rId9"/>
    <p:sldMasterId id="2147483691" r:id="rId10"/>
    <p:sldMasterId id="2147483692" r:id="rId11"/>
    <p:sldMasterId id="2147483693" r:id="rId12"/>
    <p:sldMasterId id="2147483694" r:id="rId13"/>
    <p:sldMasterId id="2147483695" r:id="rId14"/>
    <p:sldMasterId id="2147483696" r:id="rId15"/>
    <p:sldMasterId id="2147483697" r:id="rId16"/>
    <p:sldMasterId id="2147483698" r:id="rId17"/>
    <p:sldMasterId id="2147483699" r:id="rId18"/>
    <p:sldMasterId id="2147483700" r:id="rId19"/>
    <p:sldMasterId id="2147483702" r:id="rId20"/>
    <p:sldMasterId id="2147483703" r:id="rId21"/>
    <p:sldMasterId id="2147483704" r:id="rId22"/>
    <p:sldMasterId id="2147483705" r:id="rId23"/>
  </p:sldMasterIdLst>
  <p:notesMasterIdLst>
    <p:notesMasterId r:id="rId44"/>
  </p:notesMasterIdLst>
  <p:sldIdLst>
    <p:sldId id="256" r:id="rId24"/>
    <p:sldId id="257" r:id="rId25"/>
    <p:sldId id="258" r:id="rId26"/>
    <p:sldId id="263" r:id="rId27"/>
    <p:sldId id="281" r:id="rId28"/>
    <p:sldId id="260" r:id="rId29"/>
    <p:sldId id="282" r:id="rId30"/>
    <p:sldId id="283" r:id="rId31"/>
    <p:sldId id="261" r:id="rId32"/>
    <p:sldId id="284" r:id="rId33"/>
    <p:sldId id="285" r:id="rId34"/>
    <p:sldId id="286" r:id="rId35"/>
    <p:sldId id="287" r:id="rId36"/>
    <p:sldId id="289" r:id="rId37"/>
    <p:sldId id="290" r:id="rId38"/>
    <p:sldId id="291" r:id="rId39"/>
    <p:sldId id="288" r:id="rId40"/>
    <p:sldId id="262" r:id="rId41"/>
    <p:sldId id="292" r:id="rId42"/>
    <p:sldId id="259" r:id="rId4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405E"/>
    <a:srgbClr val="148CD6"/>
    <a:srgbClr val="106FAA"/>
    <a:srgbClr val="09416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6" d="100"/>
          <a:sy n="86" d="100"/>
        </p:scale>
        <p:origin x="-78" y="36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3.xml"/><Relationship Id="rId39" Type="http://schemas.openxmlformats.org/officeDocument/2006/relationships/slide" Target="slides/slide16.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11.xml"/><Relationship Id="rId42" Type="http://schemas.openxmlformats.org/officeDocument/2006/relationships/slide" Target="slides/slide19.xml"/><Relationship Id="rId47"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slide" Target="slides/slide1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6.xml"/><Relationship Id="rId41"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slide" Target="slides/slide14.xml"/><Relationship Id="rId40" Type="http://schemas.openxmlformats.org/officeDocument/2006/relationships/slide" Target="slides/slide17.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slide" Target="slides/slide13.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8.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43" Type="http://schemas.openxmlformats.org/officeDocument/2006/relationships/slide" Target="slides/slide20.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425A7-BB31-4AA7-812E-6A317F667028}" type="datetimeFigureOut">
              <a:rPr lang="zh-CN" altLang="en-US" smtClean="0"/>
              <a:pPr/>
              <a:t>2016/6/11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8F88B-9D5A-4713-8DF6-F68F2B53DF33}" type="slidenum">
              <a:rPr lang="zh-CN" altLang="en-US" smtClean="0"/>
              <a:pPr/>
              <a:t>‹#›</a:t>
            </a:fld>
            <a:endParaRPr lang="zh-CN" altLang="en-US"/>
          </a:p>
        </p:txBody>
      </p:sp>
    </p:spTree>
    <p:extLst>
      <p:ext uri="{BB962C8B-B14F-4D97-AF65-F5344CB8AC3E}">
        <p14:creationId xmlns="" xmlns:p14="http://schemas.microsoft.com/office/powerpoint/2010/main" val="363361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 xmlns:p14="http://schemas.microsoft.com/office/powerpoint/2010/main" val="219384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54983880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454C85F5-4B54-4506-80FE-896FF74F5A63}"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747F3FEB-D915-4F44-9593-CA4BDAE16EB0}" type="slidenum">
              <a:rPr lang="zh-CN" altLang="en-US"/>
              <a:pPr>
                <a:defRPr/>
              </a:pPr>
              <a:t>‹#›</a:t>
            </a:fld>
            <a:endParaRPr lang="zh-CN" altLang="en-US"/>
          </a:p>
        </p:txBody>
      </p:sp>
    </p:spTree>
    <p:extLst>
      <p:ext uri="{BB962C8B-B14F-4D97-AF65-F5344CB8AC3E}">
        <p14:creationId xmlns="" xmlns:p14="http://schemas.microsoft.com/office/powerpoint/2010/main" val="182869849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32DD5499-9A7D-4710-AF8E-E3B203BDD00C}"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12605743-3EE0-4956-BCBF-28DD0DFDEF91}" type="slidenum">
              <a:rPr lang="zh-CN" altLang="en-US"/>
              <a:pPr>
                <a:defRPr/>
              </a:pPr>
              <a:t>‹#›</a:t>
            </a:fld>
            <a:endParaRPr lang="zh-CN" altLang="en-US"/>
          </a:p>
        </p:txBody>
      </p:sp>
    </p:spTree>
    <p:extLst>
      <p:ext uri="{BB962C8B-B14F-4D97-AF65-F5344CB8AC3E}">
        <p14:creationId xmlns="" xmlns:p14="http://schemas.microsoft.com/office/powerpoint/2010/main" val="267338295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6C5004EA-8AD5-425E-A635-7B8B6486CFDF}"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2F05C1AD-1A9F-44CD-BFBE-B8F5ED60B63F}" type="slidenum">
              <a:rPr lang="zh-CN" altLang="en-US"/>
              <a:pPr>
                <a:defRPr/>
              </a:pPr>
              <a:t>‹#›</a:t>
            </a:fld>
            <a:endParaRPr lang="zh-CN" altLang="en-US"/>
          </a:p>
        </p:txBody>
      </p:sp>
    </p:spTree>
    <p:extLst>
      <p:ext uri="{BB962C8B-B14F-4D97-AF65-F5344CB8AC3E}">
        <p14:creationId xmlns="" xmlns:p14="http://schemas.microsoft.com/office/powerpoint/2010/main" val="81796503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A949E5A3-12CE-4344-B355-7630826F132B}"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842DD4F3-FCDF-4740-AC4E-99D93086D17B}" type="slidenum">
              <a:rPr lang="zh-CN" altLang="en-US"/>
              <a:pPr>
                <a:defRPr/>
              </a:pPr>
              <a:t>‹#›</a:t>
            </a:fld>
            <a:endParaRPr lang="zh-CN" altLang="en-US"/>
          </a:p>
        </p:txBody>
      </p:sp>
    </p:spTree>
    <p:extLst>
      <p:ext uri="{BB962C8B-B14F-4D97-AF65-F5344CB8AC3E}">
        <p14:creationId xmlns="" xmlns:p14="http://schemas.microsoft.com/office/powerpoint/2010/main" val="48863457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B5CC30E8-2601-4C06-AA18-A8C4FF228EC9}" type="datetimeFigureOut">
              <a:rPr lang="zh-CN" altLang="en-US"/>
              <a:pPr>
                <a:defRPr/>
              </a:pPr>
              <a:t>2016/6/11</a:t>
            </a:fld>
            <a:endParaRPr lang="zh-CN" altLang="en-US"/>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74EC0E31-3393-4F00-BEA1-B1598735D7B9}" type="slidenum">
              <a:rPr lang="zh-CN" altLang="en-US"/>
              <a:pPr>
                <a:defRPr/>
              </a:pPr>
              <a:t>‹#›</a:t>
            </a:fld>
            <a:endParaRPr lang="zh-CN" altLang="en-US"/>
          </a:p>
        </p:txBody>
      </p:sp>
    </p:spTree>
    <p:extLst>
      <p:ext uri="{BB962C8B-B14F-4D97-AF65-F5344CB8AC3E}">
        <p14:creationId xmlns="" xmlns:p14="http://schemas.microsoft.com/office/powerpoint/2010/main" val="382500151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227BDBCA-AB4B-4FD3-9510-C11CFC751386}" type="datetimeFigureOut">
              <a:rPr lang="zh-CN" altLang="en-US"/>
              <a:pPr>
                <a:defRPr/>
              </a:pPr>
              <a:t>2016/6/11</a:t>
            </a:fld>
            <a:endParaRPr lang="zh-CN" altLang="en-US"/>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F07C2D24-0778-45E3-ABAD-90D6B252AA65}" type="slidenum">
              <a:rPr lang="zh-CN" altLang="en-US"/>
              <a:pPr>
                <a:defRPr/>
              </a:pPr>
              <a:t>‹#›</a:t>
            </a:fld>
            <a:endParaRPr lang="zh-CN" altLang="en-US"/>
          </a:p>
        </p:txBody>
      </p:sp>
    </p:spTree>
    <p:extLst>
      <p:ext uri="{BB962C8B-B14F-4D97-AF65-F5344CB8AC3E}">
        <p14:creationId xmlns="" xmlns:p14="http://schemas.microsoft.com/office/powerpoint/2010/main" val="31191846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833B44DA-4BD6-411F-B631-36E96563F78C}" type="datetimeFigureOut">
              <a:rPr lang="zh-CN" altLang="en-US"/>
              <a:pPr>
                <a:defRPr/>
              </a:pPr>
              <a:t>2016/6/11</a:t>
            </a:fld>
            <a:endParaRPr lang="zh-CN" altLang="en-US"/>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E24255A3-77A6-4BD7-B77E-9A66337970DF}" type="slidenum">
              <a:rPr lang="zh-CN" altLang="en-US"/>
              <a:pPr>
                <a:defRPr/>
              </a:pPr>
              <a:t>‹#›</a:t>
            </a:fld>
            <a:endParaRPr lang="zh-CN" altLang="en-US"/>
          </a:p>
        </p:txBody>
      </p:sp>
    </p:spTree>
    <p:extLst>
      <p:ext uri="{BB962C8B-B14F-4D97-AF65-F5344CB8AC3E}">
        <p14:creationId xmlns="" xmlns:p14="http://schemas.microsoft.com/office/powerpoint/2010/main" val="15299508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48E6B0B2-7AD4-4E82-8D6C-3A78A09626FF}"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B69BC8AD-328B-456D-8A00-6E575EE0F7BE}" type="slidenum">
              <a:rPr lang="zh-CN" altLang="en-US"/>
              <a:pPr>
                <a:defRPr/>
              </a:pPr>
              <a:t>‹#›</a:t>
            </a:fld>
            <a:endParaRPr lang="zh-CN" altLang="en-US"/>
          </a:p>
        </p:txBody>
      </p:sp>
    </p:spTree>
    <p:extLst>
      <p:ext uri="{BB962C8B-B14F-4D97-AF65-F5344CB8AC3E}">
        <p14:creationId xmlns="" xmlns:p14="http://schemas.microsoft.com/office/powerpoint/2010/main" val="227461269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35D25669-46E2-4EC2-B608-CA3B6B47F0BE}"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A1A63B90-1BF3-4E1E-AB48-4C3DF69C67B7}" type="slidenum">
              <a:rPr lang="zh-CN" altLang="en-US"/>
              <a:pPr>
                <a:defRPr/>
              </a:pPr>
              <a:t>‹#›</a:t>
            </a:fld>
            <a:endParaRPr lang="zh-CN" altLang="en-US"/>
          </a:p>
        </p:txBody>
      </p:sp>
    </p:spTree>
    <p:extLst>
      <p:ext uri="{BB962C8B-B14F-4D97-AF65-F5344CB8AC3E}">
        <p14:creationId xmlns="" xmlns:p14="http://schemas.microsoft.com/office/powerpoint/2010/main" val="295107017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4DCA8F54-972B-4263-97B0-48D4C25A963E}"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ECB8CF99-7F04-4DCF-85DB-59F186370FE7}" type="slidenum">
              <a:rPr lang="zh-CN" altLang="en-US"/>
              <a:pPr>
                <a:defRPr/>
              </a:pPr>
              <a:t>‹#›</a:t>
            </a:fld>
            <a:endParaRPr lang="zh-CN" altLang="en-US"/>
          </a:p>
        </p:txBody>
      </p:sp>
    </p:spTree>
    <p:extLst>
      <p:ext uri="{BB962C8B-B14F-4D97-AF65-F5344CB8AC3E}">
        <p14:creationId xmlns="" xmlns:p14="http://schemas.microsoft.com/office/powerpoint/2010/main" val="196297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75960465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9660638E-E437-4C13-B710-1F682E79F1E8}"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149914A-230C-436A-BC6E-7695E87CE7F8}" type="slidenum">
              <a:rPr lang="zh-CN" altLang="en-US"/>
              <a:pPr>
                <a:defRPr/>
              </a:pPr>
              <a:t>‹#›</a:t>
            </a:fld>
            <a:endParaRPr lang="zh-CN" altLang="en-US"/>
          </a:p>
        </p:txBody>
      </p:sp>
    </p:spTree>
    <p:extLst>
      <p:ext uri="{BB962C8B-B14F-4D97-AF65-F5344CB8AC3E}">
        <p14:creationId xmlns="" xmlns:p14="http://schemas.microsoft.com/office/powerpoint/2010/main" val="303115937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581F2EC-60EF-4338-9D63-CC1CC3930C0A}"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059DBD8-A83D-47F1-BB76-F7FCA22BCBEE}" type="slidenum">
              <a:rPr lang="zh-CN" altLang="en-US"/>
              <a:pPr>
                <a:defRPr/>
              </a:pPr>
              <a:t>‹#›</a:t>
            </a:fld>
            <a:endParaRPr lang="zh-CN" altLang="en-US"/>
          </a:p>
        </p:txBody>
      </p:sp>
    </p:spTree>
    <p:extLst>
      <p:ext uri="{BB962C8B-B14F-4D97-AF65-F5344CB8AC3E}">
        <p14:creationId xmlns="" xmlns:p14="http://schemas.microsoft.com/office/powerpoint/2010/main" val="53112529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7B6DACB-1FAF-44B8-9F21-B77C09E736B8}"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A0113E2-C03E-4F12-A964-39B803A8FF9F}" type="slidenum">
              <a:rPr lang="zh-CN" altLang="en-US"/>
              <a:pPr>
                <a:defRPr/>
              </a:pPr>
              <a:t>‹#›</a:t>
            </a:fld>
            <a:endParaRPr lang="zh-CN" altLang="en-US"/>
          </a:p>
        </p:txBody>
      </p:sp>
    </p:spTree>
    <p:extLst>
      <p:ext uri="{BB962C8B-B14F-4D97-AF65-F5344CB8AC3E}">
        <p14:creationId xmlns="" xmlns:p14="http://schemas.microsoft.com/office/powerpoint/2010/main" val="18568585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8901F193-ACCB-4DE6-B5D6-412F42C8B5F3}"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E65D538-E56D-4651-A21E-EE7112CB9405}" type="slidenum">
              <a:rPr lang="zh-CN" altLang="en-US"/>
              <a:pPr>
                <a:defRPr/>
              </a:pPr>
              <a:t>‹#›</a:t>
            </a:fld>
            <a:endParaRPr lang="zh-CN" altLang="en-US"/>
          </a:p>
        </p:txBody>
      </p:sp>
    </p:spTree>
    <p:extLst>
      <p:ext uri="{BB962C8B-B14F-4D97-AF65-F5344CB8AC3E}">
        <p14:creationId xmlns="" xmlns:p14="http://schemas.microsoft.com/office/powerpoint/2010/main" val="5253100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F17DAA12-1C9F-4F7D-82BF-9B25EA55B65A}"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E9AD7E3-AD53-43BC-97AD-0501A63D1071}" type="slidenum">
              <a:rPr lang="zh-CN" altLang="en-US"/>
              <a:pPr>
                <a:defRPr/>
              </a:pPr>
              <a:t>‹#›</a:t>
            </a:fld>
            <a:endParaRPr lang="zh-CN" altLang="en-US"/>
          </a:p>
        </p:txBody>
      </p:sp>
    </p:spTree>
    <p:extLst>
      <p:ext uri="{BB962C8B-B14F-4D97-AF65-F5344CB8AC3E}">
        <p14:creationId xmlns="" xmlns:p14="http://schemas.microsoft.com/office/powerpoint/2010/main" val="192707173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4763592-A65E-4B13-963D-F69E5FC879C4}" type="datetimeFigureOut">
              <a:rPr lang="zh-CN" altLang="en-US"/>
              <a:pPr>
                <a:defRPr/>
              </a:pPr>
              <a:t>2016/6/11</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A3A09468-6E6B-41BF-A6AF-713477D8A182}" type="slidenum">
              <a:rPr lang="zh-CN" altLang="en-US"/>
              <a:pPr>
                <a:defRPr/>
              </a:pPr>
              <a:t>‹#›</a:t>
            </a:fld>
            <a:endParaRPr lang="zh-CN" altLang="en-US"/>
          </a:p>
        </p:txBody>
      </p:sp>
    </p:spTree>
    <p:extLst>
      <p:ext uri="{BB962C8B-B14F-4D97-AF65-F5344CB8AC3E}">
        <p14:creationId xmlns="" xmlns:p14="http://schemas.microsoft.com/office/powerpoint/2010/main" val="83938612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C3F0B8F6-ADDE-44B1-9436-3F95059BA5BD}" type="datetimeFigureOut">
              <a:rPr lang="zh-CN" altLang="en-US"/>
              <a:pPr>
                <a:defRPr/>
              </a:pPr>
              <a:t>2016/6/11</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4DE07277-A5E0-4805-A215-BA70044FA342}" type="slidenum">
              <a:rPr lang="zh-CN" altLang="en-US"/>
              <a:pPr>
                <a:defRPr/>
              </a:pPr>
              <a:t>‹#›</a:t>
            </a:fld>
            <a:endParaRPr lang="zh-CN" altLang="en-US"/>
          </a:p>
        </p:txBody>
      </p:sp>
    </p:spTree>
    <p:extLst>
      <p:ext uri="{BB962C8B-B14F-4D97-AF65-F5344CB8AC3E}">
        <p14:creationId xmlns="" xmlns:p14="http://schemas.microsoft.com/office/powerpoint/2010/main" val="58618872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198FED9E-0111-4C65-BD59-D3BC7802BAD3}" type="datetimeFigureOut">
              <a:rPr lang="zh-CN" altLang="en-US"/>
              <a:pPr>
                <a:defRPr/>
              </a:pPr>
              <a:t>2016/6/11</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EDCFEE94-58C3-4211-B5F9-56159BDCEF5B}" type="slidenum">
              <a:rPr lang="zh-CN" altLang="en-US"/>
              <a:pPr>
                <a:defRPr/>
              </a:pPr>
              <a:t>‹#›</a:t>
            </a:fld>
            <a:endParaRPr lang="zh-CN" altLang="en-US"/>
          </a:p>
        </p:txBody>
      </p:sp>
    </p:spTree>
    <p:extLst>
      <p:ext uri="{BB962C8B-B14F-4D97-AF65-F5344CB8AC3E}">
        <p14:creationId xmlns="" xmlns:p14="http://schemas.microsoft.com/office/powerpoint/2010/main" val="74833517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810151C-06B6-4C84-9DCA-B4444D0B70FF}"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5E9D655-F06A-4544-BD1C-05B2B4B9F714}" type="slidenum">
              <a:rPr lang="zh-CN" altLang="en-US"/>
              <a:pPr>
                <a:defRPr/>
              </a:pPr>
              <a:t>‹#›</a:t>
            </a:fld>
            <a:endParaRPr lang="zh-CN" altLang="en-US"/>
          </a:p>
        </p:txBody>
      </p:sp>
    </p:spTree>
    <p:extLst>
      <p:ext uri="{BB962C8B-B14F-4D97-AF65-F5344CB8AC3E}">
        <p14:creationId xmlns="" xmlns:p14="http://schemas.microsoft.com/office/powerpoint/2010/main" val="220403529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B94E9B8A-58C8-4C0F-9A51-5210A1016F37}"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E3E9982-E62D-43B4-B1B1-0B072F232BE0}" type="slidenum">
              <a:rPr lang="zh-CN" altLang="en-US"/>
              <a:pPr>
                <a:defRPr/>
              </a:pPr>
              <a:t>‹#›</a:t>
            </a:fld>
            <a:endParaRPr lang="zh-CN" altLang="en-US"/>
          </a:p>
        </p:txBody>
      </p:sp>
    </p:spTree>
    <p:extLst>
      <p:ext uri="{BB962C8B-B14F-4D97-AF65-F5344CB8AC3E}">
        <p14:creationId xmlns="" xmlns:p14="http://schemas.microsoft.com/office/powerpoint/2010/main" val="3854846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84C1A4B3-8117-4845-AD44-DCC16E1C5785}"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9752324-3DB1-4B69-A0B7-2A238EFCDC55}" type="slidenum">
              <a:rPr lang="zh-CN" altLang="en-US"/>
              <a:pPr>
                <a:defRPr/>
              </a:pPr>
              <a:t>‹#›</a:t>
            </a:fld>
            <a:endParaRPr lang="zh-CN" altLang="en-US"/>
          </a:p>
        </p:txBody>
      </p:sp>
    </p:spTree>
    <p:extLst>
      <p:ext uri="{BB962C8B-B14F-4D97-AF65-F5344CB8AC3E}">
        <p14:creationId xmlns="" xmlns:p14="http://schemas.microsoft.com/office/powerpoint/2010/main" val="25895291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9E208BE8-043C-44EE-92E0-ACA965C2F6AC}"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E32B2C4-56B5-48A7-A036-2270829E32A6}" type="slidenum">
              <a:rPr lang="zh-CN" altLang="en-US"/>
              <a:pPr>
                <a:defRPr/>
              </a:pPr>
              <a:t>‹#›</a:t>
            </a:fld>
            <a:endParaRPr lang="zh-CN" altLang="en-US"/>
          </a:p>
        </p:txBody>
      </p:sp>
    </p:spTree>
    <p:extLst>
      <p:ext uri="{BB962C8B-B14F-4D97-AF65-F5344CB8AC3E}">
        <p14:creationId xmlns="" xmlns:p14="http://schemas.microsoft.com/office/powerpoint/2010/main" val="75228964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4A7222D-C51F-425B-9EC7-39A4642EB8F3}"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21AED5A-1FB8-41D3-89B0-E37093CA87DF}" type="slidenum">
              <a:rPr lang="zh-CN" altLang="en-US"/>
              <a:pPr>
                <a:defRPr/>
              </a:pPr>
              <a:t>‹#›</a:t>
            </a:fld>
            <a:endParaRPr lang="zh-CN" altLang="en-US"/>
          </a:p>
        </p:txBody>
      </p:sp>
    </p:spTree>
    <p:extLst>
      <p:ext uri="{BB962C8B-B14F-4D97-AF65-F5344CB8AC3E}">
        <p14:creationId xmlns="" xmlns:p14="http://schemas.microsoft.com/office/powerpoint/2010/main" val="253703212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8BB26F0-27E3-45F7-8916-6E7903C7D449}"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E186AF9-9D7C-40BB-B346-23E3013FFF78}" type="slidenum">
              <a:rPr lang="zh-CN" altLang="en-US"/>
              <a:pPr>
                <a:defRPr/>
              </a:pPr>
              <a:t>‹#›</a:t>
            </a:fld>
            <a:endParaRPr lang="zh-CN" altLang="en-US"/>
          </a:p>
        </p:txBody>
      </p:sp>
    </p:spTree>
    <p:extLst>
      <p:ext uri="{BB962C8B-B14F-4D97-AF65-F5344CB8AC3E}">
        <p14:creationId xmlns="" xmlns:p14="http://schemas.microsoft.com/office/powerpoint/2010/main" val="50941600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9CF7AB7-83C9-4C1E-AF26-DF81BA9D6838}"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54F095D-9625-4E7D-8040-EF0FC8860BE8}" type="slidenum">
              <a:rPr lang="zh-CN" altLang="en-US"/>
              <a:pPr>
                <a:defRPr/>
              </a:pPr>
              <a:t>‹#›</a:t>
            </a:fld>
            <a:endParaRPr lang="zh-CN" altLang="en-US"/>
          </a:p>
        </p:txBody>
      </p:sp>
    </p:spTree>
    <p:extLst>
      <p:ext uri="{BB962C8B-B14F-4D97-AF65-F5344CB8AC3E}">
        <p14:creationId xmlns="" xmlns:p14="http://schemas.microsoft.com/office/powerpoint/2010/main" val="176905989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E213FD4D-EDC3-4ED7-8974-CE4A9D74A7E7}"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E8D8A3D-82AE-433F-BADD-B996208E636A}" type="slidenum">
              <a:rPr lang="zh-CN" altLang="en-US"/>
              <a:pPr>
                <a:defRPr/>
              </a:pPr>
              <a:t>‹#›</a:t>
            </a:fld>
            <a:endParaRPr lang="zh-CN" altLang="en-US"/>
          </a:p>
        </p:txBody>
      </p:sp>
    </p:spTree>
    <p:extLst>
      <p:ext uri="{BB962C8B-B14F-4D97-AF65-F5344CB8AC3E}">
        <p14:creationId xmlns="" xmlns:p14="http://schemas.microsoft.com/office/powerpoint/2010/main" val="199302464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5E98FB94-05FF-446E-9BF8-81D92C58CC8F}"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24CEDF39-7B73-4CD8-8344-47368F0E5A64}" type="slidenum">
              <a:rPr lang="zh-CN" altLang="en-US"/>
              <a:pPr>
                <a:defRPr/>
              </a:pPr>
              <a:t>‹#›</a:t>
            </a:fld>
            <a:endParaRPr lang="zh-CN" altLang="en-US"/>
          </a:p>
        </p:txBody>
      </p:sp>
    </p:spTree>
    <p:extLst>
      <p:ext uri="{BB962C8B-B14F-4D97-AF65-F5344CB8AC3E}">
        <p14:creationId xmlns="" xmlns:p14="http://schemas.microsoft.com/office/powerpoint/2010/main" val="224780586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0DE2EAA-C658-43B5-88DB-B9D7FFA17E5D}" type="datetimeFigureOut">
              <a:rPr lang="zh-CN" altLang="en-US"/>
              <a:pPr>
                <a:defRPr/>
              </a:pPr>
              <a:t>2016/6/11</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ECB08D73-C57D-49FC-AD57-8DFADA632440}" type="slidenum">
              <a:rPr lang="zh-CN" altLang="en-US"/>
              <a:pPr>
                <a:defRPr/>
              </a:pPr>
              <a:t>‹#›</a:t>
            </a:fld>
            <a:endParaRPr lang="zh-CN" altLang="en-US"/>
          </a:p>
        </p:txBody>
      </p:sp>
    </p:spTree>
    <p:extLst>
      <p:ext uri="{BB962C8B-B14F-4D97-AF65-F5344CB8AC3E}">
        <p14:creationId xmlns="" xmlns:p14="http://schemas.microsoft.com/office/powerpoint/2010/main" val="422857680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946AD000-5A35-4283-BF5C-9B46218A8A48}" type="datetimeFigureOut">
              <a:rPr lang="zh-CN" altLang="en-US"/>
              <a:pPr>
                <a:defRPr/>
              </a:pPr>
              <a:t>2016/6/11</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F4D14EC7-1239-4E07-A9B3-23730C93F6DD}" type="slidenum">
              <a:rPr lang="zh-CN" altLang="en-US"/>
              <a:pPr>
                <a:defRPr/>
              </a:pPr>
              <a:t>‹#›</a:t>
            </a:fld>
            <a:endParaRPr lang="zh-CN" altLang="en-US"/>
          </a:p>
        </p:txBody>
      </p:sp>
    </p:spTree>
    <p:extLst>
      <p:ext uri="{BB962C8B-B14F-4D97-AF65-F5344CB8AC3E}">
        <p14:creationId xmlns="" xmlns:p14="http://schemas.microsoft.com/office/powerpoint/2010/main" val="38715727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7E68A1C-C166-4BE4-8BDC-BD9B37B1E1E7}" type="datetimeFigureOut">
              <a:rPr lang="zh-CN" altLang="en-US"/>
              <a:pPr>
                <a:defRPr/>
              </a:pPr>
              <a:t>2016/6/11</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93D81EDE-813B-48FB-9C62-2261061CE749}" type="slidenum">
              <a:rPr lang="zh-CN" altLang="en-US"/>
              <a:pPr>
                <a:defRPr/>
              </a:pPr>
              <a:t>‹#›</a:t>
            </a:fld>
            <a:endParaRPr lang="zh-CN" altLang="en-US"/>
          </a:p>
        </p:txBody>
      </p:sp>
    </p:spTree>
    <p:extLst>
      <p:ext uri="{BB962C8B-B14F-4D97-AF65-F5344CB8AC3E}">
        <p14:creationId xmlns="" xmlns:p14="http://schemas.microsoft.com/office/powerpoint/2010/main" val="24406472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3A1CB7EB-C111-4265-88EB-FF162C462763}"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365960C-5F42-447C-97BA-A492851BD33D}" type="slidenum">
              <a:rPr lang="zh-CN" altLang="en-US"/>
              <a:pPr>
                <a:defRPr/>
              </a:pPr>
              <a:t>‹#›</a:t>
            </a:fld>
            <a:endParaRPr lang="zh-CN" altLang="en-US"/>
          </a:p>
        </p:txBody>
      </p:sp>
    </p:spTree>
    <p:extLst>
      <p:ext uri="{BB962C8B-B14F-4D97-AF65-F5344CB8AC3E}">
        <p14:creationId xmlns="" xmlns:p14="http://schemas.microsoft.com/office/powerpoint/2010/main" val="60934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37C7BFF-AA8F-434B-97DF-1AD7E825B77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B2915D4-0959-4D68-B052-1832A3BF4D2B}" type="slidenum">
              <a:rPr lang="zh-CN" altLang="en-US"/>
              <a:pPr>
                <a:defRPr/>
              </a:pPr>
              <a:t>‹#›</a:t>
            </a:fld>
            <a:endParaRPr lang="zh-CN" altLang="en-US"/>
          </a:p>
        </p:txBody>
      </p:sp>
    </p:spTree>
    <p:extLst>
      <p:ext uri="{BB962C8B-B14F-4D97-AF65-F5344CB8AC3E}">
        <p14:creationId xmlns="" xmlns:p14="http://schemas.microsoft.com/office/powerpoint/2010/main" val="29846740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EF36FED-0110-438D-9EA7-7F5CDE70A951}"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D60DF2F-16B7-45A7-9E7C-B991C4C8E48D}" type="slidenum">
              <a:rPr lang="zh-CN" altLang="en-US"/>
              <a:pPr>
                <a:defRPr/>
              </a:pPr>
              <a:t>‹#›</a:t>
            </a:fld>
            <a:endParaRPr lang="zh-CN" altLang="en-US"/>
          </a:p>
        </p:txBody>
      </p:sp>
    </p:spTree>
    <p:extLst>
      <p:ext uri="{BB962C8B-B14F-4D97-AF65-F5344CB8AC3E}">
        <p14:creationId xmlns="" xmlns:p14="http://schemas.microsoft.com/office/powerpoint/2010/main" val="84654694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E38DEE1-C77F-4833-94C0-8C919217DE02}"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36A40BF-8534-4613-8EE8-BFF98E3BB2FD}" type="slidenum">
              <a:rPr lang="zh-CN" altLang="en-US"/>
              <a:pPr>
                <a:defRPr/>
              </a:pPr>
              <a:t>‹#›</a:t>
            </a:fld>
            <a:endParaRPr lang="zh-CN" altLang="en-US"/>
          </a:p>
        </p:txBody>
      </p:sp>
    </p:spTree>
    <p:extLst>
      <p:ext uri="{BB962C8B-B14F-4D97-AF65-F5344CB8AC3E}">
        <p14:creationId xmlns="" xmlns:p14="http://schemas.microsoft.com/office/powerpoint/2010/main" val="294768569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4A49262-06F4-4A0D-B8EE-68F770B34E8A}"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379D49F-A2DF-44E8-86B1-2EAE9A8498C4}" type="slidenum">
              <a:rPr lang="zh-CN" altLang="en-US"/>
              <a:pPr>
                <a:defRPr/>
              </a:pPr>
              <a:t>‹#›</a:t>
            </a:fld>
            <a:endParaRPr lang="zh-CN" altLang="en-US"/>
          </a:p>
        </p:txBody>
      </p:sp>
    </p:spTree>
    <p:extLst>
      <p:ext uri="{BB962C8B-B14F-4D97-AF65-F5344CB8AC3E}">
        <p14:creationId xmlns="" xmlns:p14="http://schemas.microsoft.com/office/powerpoint/2010/main" val="130073741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ADBDE0E7-2DA9-4497-941E-F94C9DBFCD6F}"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74FBA544-5B5C-457C-BC04-B66DBAF2D23D}" type="slidenum">
              <a:rPr lang="zh-CN" altLang="en-US"/>
              <a:pPr>
                <a:defRPr/>
              </a:pPr>
              <a:t>‹#›</a:t>
            </a:fld>
            <a:endParaRPr lang="zh-CN" altLang="en-US"/>
          </a:p>
        </p:txBody>
      </p:sp>
    </p:spTree>
    <p:extLst>
      <p:ext uri="{BB962C8B-B14F-4D97-AF65-F5344CB8AC3E}">
        <p14:creationId xmlns="" xmlns:p14="http://schemas.microsoft.com/office/powerpoint/2010/main" val="187628590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70CFA5F1-33F7-4545-A9DD-A88D4E7EEEA6}"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FA9F3CD0-63B0-4EF4-8D82-23A78B0D12F2}" type="slidenum">
              <a:rPr lang="zh-CN" altLang="en-US"/>
              <a:pPr>
                <a:defRPr/>
              </a:pPr>
              <a:t>‹#›</a:t>
            </a:fld>
            <a:endParaRPr lang="zh-CN" altLang="en-US"/>
          </a:p>
        </p:txBody>
      </p:sp>
    </p:spTree>
    <p:extLst>
      <p:ext uri="{BB962C8B-B14F-4D97-AF65-F5344CB8AC3E}">
        <p14:creationId xmlns="" xmlns:p14="http://schemas.microsoft.com/office/powerpoint/2010/main" val="60166444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E71609D2-DA55-4F02-819D-956B44B91C35}"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19858874-9B21-4DEF-AFE6-746D89697A37}" type="slidenum">
              <a:rPr lang="zh-CN" altLang="en-US"/>
              <a:pPr>
                <a:defRPr/>
              </a:pPr>
              <a:t>‹#›</a:t>
            </a:fld>
            <a:endParaRPr lang="zh-CN" altLang="en-US"/>
          </a:p>
        </p:txBody>
      </p:sp>
    </p:spTree>
    <p:extLst>
      <p:ext uri="{BB962C8B-B14F-4D97-AF65-F5344CB8AC3E}">
        <p14:creationId xmlns="" xmlns:p14="http://schemas.microsoft.com/office/powerpoint/2010/main" val="235520547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noChangeArrowheads="1"/>
          </p:cNvSpPr>
          <p:nvPr>
            <p:ph type="dt" sz="half" idx="10"/>
          </p:nvPr>
        </p:nvSpPr>
        <p:spPr>
          <a:ln/>
        </p:spPr>
        <p:txBody>
          <a:bodyPr/>
          <a:lstStyle>
            <a:lvl1pPr>
              <a:defRPr/>
            </a:lvl1pPr>
          </a:lstStyle>
          <a:p>
            <a:pPr>
              <a:defRPr/>
            </a:pPr>
            <a:fld id="{8558D725-3550-45F2-A5DA-F034944682A2}"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225CC06D-9353-4B0A-9F38-F906AEF24130}" type="slidenum">
              <a:rPr lang="zh-CN" altLang="en-US"/>
              <a:pPr>
                <a:defRPr/>
              </a:pPr>
              <a:t>‹#›</a:t>
            </a:fld>
            <a:endParaRPr lang="zh-CN" altLang="en-US"/>
          </a:p>
        </p:txBody>
      </p:sp>
    </p:spTree>
    <p:extLst>
      <p:ext uri="{BB962C8B-B14F-4D97-AF65-F5344CB8AC3E}">
        <p14:creationId xmlns="" xmlns:p14="http://schemas.microsoft.com/office/powerpoint/2010/main" val="393996568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noChangeArrowheads="1"/>
          </p:cNvSpPr>
          <p:nvPr>
            <p:ph type="dt" sz="half" idx="10"/>
          </p:nvPr>
        </p:nvSpPr>
        <p:spPr>
          <a:ln/>
        </p:spPr>
        <p:txBody>
          <a:bodyPr/>
          <a:lstStyle>
            <a:lvl1pPr>
              <a:defRPr/>
            </a:lvl1pPr>
          </a:lstStyle>
          <a:p>
            <a:pPr>
              <a:defRPr/>
            </a:pPr>
            <a:fld id="{38B069D2-A97A-441F-ABB8-133E088026EC}" type="datetimeFigureOut">
              <a:rPr lang="zh-CN" altLang="en-US"/>
              <a:pPr>
                <a:defRPr/>
              </a:pPr>
              <a:t>2016/6/11</a:t>
            </a:fld>
            <a:endParaRPr lang="zh-CN" altLang="en-US"/>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a:ln/>
        </p:spPr>
        <p:txBody>
          <a:bodyPr/>
          <a:lstStyle>
            <a:lvl1pPr>
              <a:defRPr/>
            </a:lvl1pPr>
          </a:lstStyle>
          <a:p>
            <a:pPr>
              <a:defRPr/>
            </a:pPr>
            <a:fld id="{413939BA-6A9A-45CD-8597-D66824877689}" type="slidenum">
              <a:rPr lang="zh-CN" altLang="en-US"/>
              <a:pPr>
                <a:defRPr/>
              </a:pPr>
              <a:t>‹#›</a:t>
            </a:fld>
            <a:endParaRPr lang="zh-CN" altLang="en-US"/>
          </a:p>
        </p:txBody>
      </p:sp>
    </p:spTree>
    <p:extLst>
      <p:ext uri="{BB962C8B-B14F-4D97-AF65-F5344CB8AC3E}">
        <p14:creationId xmlns="" xmlns:p14="http://schemas.microsoft.com/office/powerpoint/2010/main" val="251235389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a:ln/>
        </p:spPr>
        <p:txBody>
          <a:bodyPr/>
          <a:lstStyle>
            <a:lvl1pPr>
              <a:defRPr/>
            </a:lvl1pPr>
          </a:lstStyle>
          <a:p>
            <a:pPr>
              <a:defRPr/>
            </a:pPr>
            <a:fld id="{6555EA27-B869-41BD-A170-345527766483}" type="datetimeFigureOut">
              <a:rPr lang="zh-CN" altLang="en-US"/>
              <a:pPr>
                <a:defRPr/>
              </a:pPr>
              <a:t>2016/6/11</a:t>
            </a:fld>
            <a:endParaRPr lang="zh-CN" altLang="en-US"/>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a:ln/>
        </p:spPr>
        <p:txBody>
          <a:bodyPr/>
          <a:lstStyle>
            <a:lvl1pPr>
              <a:defRPr/>
            </a:lvl1pPr>
          </a:lstStyle>
          <a:p>
            <a:pPr>
              <a:defRPr/>
            </a:pPr>
            <a:fld id="{CC6956F1-8425-4D22-9B58-8BA96232B96A}" type="slidenum">
              <a:rPr lang="zh-CN" altLang="en-US"/>
              <a:pPr>
                <a:defRPr/>
              </a:pPr>
              <a:t>‹#›</a:t>
            </a:fld>
            <a:endParaRPr lang="zh-CN" altLang="en-US"/>
          </a:p>
        </p:txBody>
      </p:sp>
    </p:spTree>
    <p:extLst>
      <p:ext uri="{BB962C8B-B14F-4D97-AF65-F5344CB8AC3E}">
        <p14:creationId xmlns="" xmlns:p14="http://schemas.microsoft.com/office/powerpoint/2010/main" val="82073145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50D2DF47-E831-4541-89C6-A6497F28A421}" type="datetimeFigureOut">
              <a:rPr lang="zh-CN" altLang="en-US"/>
              <a:pPr>
                <a:defRPr/>
              </a:pPr>
              <a:t>2016/6/11</a:t>
            </a:fld>
            <a:endParaRPr lang="zh-CN" altLang="en-US"/>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a:ln/>
        </p:spPr>
        <p:txBody>
          <a:bodyPr/>
          <a:lstStyle>
            <a:lvl1pPr>
              <a:defRPr/>
            </a:lvl1pPr>
          </a:lstStyle>
          <a:p>
            <a:pPr>
              <a:defRPr/>
            </a:pPr>
            <a:fld id="{7CBF3150-9776-4AAB-9D4E-4377803BD4CB}" type="slidenum">
              <a:rPr lang="zh-CN" altLang="en-US"/>
              <a:pPr>
                <a:defRPr/>
              </a:pPr>
              <a:t>‹#›</a:t>
            </a:fld>
            <a:endParaRPr lang="zh-CN" altLang="en-US"/>
          </a:p>
        </p:txBody>
      </p:sp>
    </p:spTree>
    <p:extLst>
      <p:ext uri="{BB962C8B-B14F-4D97-AF65-F5344CB8AC3E}">
        <p14:creationId xmlns="" xmlns:p14="http://schemas.microsoft.com/office/powerpoint/2010/main" val="3162764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349C4036-8854-4EF1-B441-6E02ECB75845}"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4EAC448-E2B1-4797-9791-5404B4908E2B}" type="slidenum">
              <a:rPr lang="zh-CN" altLang="en-US"/>
              <a:pPr>
                <a:defRPr/>
              </a:pPr>
              <a:t>‹#›</a:t>
            </a:fld>
            <a:endParaRPr lang="zh-CN" altLang="en-US"/>
          </a:p>
        </p:txBody>
      </p:sp>
    </p:spTree>
    <p:extLst>
      <p:ext uri="{BB962C8B-B14F-4D97-AF65-F5344CB8AC3E}">
        <p14:creationId xmlns="" xmlns:p14="http://schemas.microsoft.com/office/powerpoint/2010/main" val="62270168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10C6E550-CC6C-4082-9BE1-E5FBC30CEF14}"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5A04CDD5-1F8F-451A-A50E-39DFEB9FD4B1}" type="slidenum">
              <a:rPr lang="zh-CN" altLang="en-US"/>
              <a:pPr>
                <a:defRPr/>
              </a:pPr>
              <a:t>‹#›</a:t>
            </a:fld>
            <a:endParaRPr lang="zh-CN" altLang="en-US"/>
          </a:p>
        </p:txBody>
      </p:sp>
    </p:spTree>
    <p:extLst>
      <p:ext uri="{BB962C8B-B14F-4D97-AF65-F5344CB8AC3E}">
        <p14:creationId xmlns="" xmlns:p14="http://schemas.microsoft.com/office/powerpoint/2010/main" val="94985129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E63E44B5-89BB-4EBE-B277-038D6C95CA1B}"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CFEC0DA5-9351-4338-94EB-7978D124A580}" type="slidenum">
              <a:rPr lang="zh-CN" altLang="en-US"/>
              <a:pPr>
                <a:defRPr/>
              </a:pPr>
              <a:t>‹#›</a:t>
            </a:fld>
            <a:endParaRPr lang="zh-CN" altLang="en-US"/>
          </a:p>
        </p:txBody>
      </p:sp>
    </p:spTree>
    <p:extLst>
      <p:ext uri="{BB962C8B-B14F-4D97-AF65-F5344CB8AC3E}">
        <p14:creationId xmlns="" xmlns:p14="http://schemas.microsoft.com/office/powerpoint/2010/main" val="359867504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6435841F-3903-499D-8773-4CFDD234CE45}"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3A4DCE53-5AC6-4994-998E-5EF938C5FD8F}" type="slidenum">
              <a:rPr lang="zh-CN" altLang="en-US"/>
              <a:pPr>
                <a:defRPr/>
              </a:pPr>
              <a:t>‹#›</a:t>
            </a:fld>
            <a:endParaRPr lang="zh-CN" altLang="en-US"/>
          </a:p>
        </p:txBody>
      </p:sp>
    </p:spTree>
    <p:extLst>
      <p:ext uri="{BB962C8B-B14F-4D97-AF65-F5344CB8AC3E}">
        <p14:creationId xmlns="" xmlns:p14="http://schemas.microsoft.com/office/powerpoint/2010/main" val="34162305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C7B62644-D112-4475-8977-C9C8675CADC2}"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27A39B97-4B93-4CF8-8A45-380458F15923}" type="slidenum">
              <a:rPr lang="zh-CN" altLang="en-US"/>
              <a:pPr>
                <a:defRPr/>
              </a:pPr>
              <a:t>‹#›</a:t>
            </a:fld>
            <a:endParaRPr lang="zh-CN" altLang="en-US"/>
          </a:p>
        </p:txBody>
      </p:sp>
    </p:spTree>
    <p:extLst>
      <p:ext uri="{BB962C8B-B14F-4D97-AF65-F5344CB8AC3E}">
        <p14:creationId xmlns="" xmlns:p14="http://schemas.microsoft.com/office/powerpoint/2010/main" val="366083482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F3811E8E-F86C-4466-9BA1-66B0E271A6A3}"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212BCC5-D87F-4B20-828B-363F294B739B}" type="slidenum">
              <a:rPr lang="zh-CN" altLang="en-US"/>
              <a:pPr>
                <a:defRPr/>
              </a:pPr>
              <a:t>‹#›</a:t>
            </a:fld>
            <a:endParaRPr lang="zh-CN" altLang="en-US"/>
          </a:p>
        </p:txBody>
      </p:sp>
    </p:spTree>
    <p:extLst>
      <p:ext uri="{BB962C8B-B14F-4D97-AF65-F5344CB8AC3E}">
        <p14:creationId xmlns="" xmlns:p14="http://schemas.microsoft.com/office/powerpoint/2010/main" val="311531893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3D4AF95-BE0E-4A8B-B61E-E52E80D979E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A8471FB-1A53-4A97-A1B0-DCFB78C8DA35}" type="slidenum">
              <a:rPr lang="zh-CN" altLang="en-US"/>
              <a:pPr>
                <a:defRPr/>
              </a:pPr>
              <a:t>‹#›</a:t>
            </a:fld>
            <a:endParaRPr lang="zh-CN" altLang="en-US"/>
          </a:p>
        </p:txBody>
      </p:sp>
    </p:spTree>
    <p:extLst>
      <p:ext uri="{BB962C8B-B14F-4D97-AF65-F5344CB8AC3E}">
        <p14:creationId xmlns="" xmlns:p14="http://schemas.microsoft.com/office/powerpoint/2010/main" val="20194494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3D29D111-6C5C-49F1-A6C1-E72263A255F3}"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7BF2D7F-3735-45D7-B7A1-46AC9E2D42CD}" type="slidenum">
              <a:rPr lang="zh-CN" altLang="en-US"/>
              <a:pPr>
                <a:defRPr/>
              </a:pPr>
              <a:t>‹#›</a:t>
            </a:fld>
            <a:endParaRPr lang="zh-CN" altLang="en-US"/>
          </a:p>
        </p:txBody>
      </p:sp>
    </p:spTree>
    <p:extLst>
      <p:ext uri="{BB962C8B-B14F-4D97-AF65-F5344CB8AC3E}">
        <p14:creationId xmlns="" xmlns:p14="http://schemas.microsoft.com/office/powerpoint/2010/main" val="88244397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E2938B28-0535-4D11-870F-213C7B78514E}"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8E7C880-B1CB-489D-B1A5-78C3157AB53E}" type="slidenum">
              <a:rPr lang="zh-CN" altLang="en-US"/>
              <a:pPr>
                <a:defRPr/>
              </a:pPr>
              <a:t>‹#›</a:t>
            </a:fld>
            <a:endParaRPr lang="zh-CN" altLang="en-US"/>
          </a:p>
        </p:txBody>
      </p:sp>
    </p:spTree>
    <p:extLst>
      <p:ext uri="{BB962C8B-B14F-4D97-AF65-F5344CB8AC3E}">
        <p14:creationId xmlns="" xmlns:p14="http://schemas.microsoft.com/office/powerpoint/2010/main" val="212037681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E5650FA9-F15D-458F-9799-F6F805985255}"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DEB7737D-E5C7-4F2E-A163-25AD32EFB10F}" type="slidenum">
              <a:rPr lang="zh-CN" altLang="en-US"/>
              <a:pPr>
                <a:defRPr/>
              </a:pPr>
              <a:t>‹#›</a:t>
            </a:fld>
            <a:endParaRPr lang="zh-CN" altLang="en-US"/>
          </a:p>
        </p:txBody>
      </p:sp>
    </p:spTree>
    <p:extLst>
      <p:ext uri="{BB962C8B-B14F-4D97-AF65-F5344CB8AC3E}">
        <p14:creationId xmlns="" xmlns:p14="http://schemas.microsoft.com/office/powerpoint/2010/main" val="107467634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5C4B2B60-555D-4862-8097-BF8C3AB511D9}"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56995D21-4584-486E-86F5-DC3F4417933D}" type="slidenum">
              <a:rPr lang="zh-CN" altLang="en-US"/>
              <a:pPr>
                <a:defRPr/>
              </a:pPr>
              <a:t>‹#›</a:t>
            </a:fld>
            <a:endParaRPr lang="zh-CN" altLang="en-US"/>
          </a:p>
        </p:txBody>
      </p:sp>
    </p:spTree>
    <p:extLst>
      <p:ext uri="{BB962C8B-B14F-4D97-AF65-F5344CB8AC3E}">
        <p14:creationId xmlns="" xmlns:p14="http://schemas.microsoft.com/office/powerpoint/2010/main" val="257359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DB0BEEC5-04E6-4227-8EFD-DFF3FC2FD7C8}"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79431E6-52B3-47C4-A3BC-4C607B7D380D}" type="slidenum">
              <a:rPr lang="zh-CN" altLang="en-US"/>
              <a:pPr>
                <a:defRPr/>
              </a:pPr>
              <a:t>‹#›</a:t>
            </a:fld>
            <a:endParaRPr lang="zh-CN" altLang="en-US"/>
          </a:p>
        </p:txBody>
      </p:sp>
    </p:spTree>
    <p:extLst>
      <p:ext uri="{BB962C8B-B14F-4D97-AF65-F5344CB8AC3E}">
        <p14:creationId xmlns="" xmlns:p14="http://schemas.microsoft.com/office/powerpoint/2010/main" val="152749238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01B604B9-B609-480B-8E9C-7786DCFEB36C}"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F3AFFEC3-499F-4D1E-AC70-131983A1EFE9}" type="slidenum">
              <a:rPr lang="zh-CN" altLang="en-US"/>
              <a:pPr>
                <a:defRPr/>
              </a:pPr>
              <a:t>‹#›</a:t>
            </a:fld>
            <a:endParaRPr lang="zh-CN" altLang="en-US"/>
          </a:p>
        </p:txBody>
      </p:sp>
    </p:spTree>
    <p:extLst>
      <p:ext uri="{BB962C8B-B14F-4D97-AF65-F5344CB8AC3E}">
        <p14:creationId xmlns="" xmlns:p14="http://schemas.microsoft.com/office/powerpoint/2010/main" val="155788486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307BAE50-118A-436C-8D35-D362FC164CE2}"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01937EE-A3F5-4B12-A485-68AED78483A3}" type="slidenum">
              <a:rPr lang="zh-CN" altLang="en-US"/>
              <a:pPr>
                <a:defRPr/>
              </a:pPr>
              <a:t>‹#›</a:t>
            </a:fld>
            <a:endParaRPr lang="zh-CN" altLang="en-US"/>
          </a:p>
        </p:txBody>
      </p:sp>
    </p:spTree>
    <p:extLst>
      <p:ext uri="{BB962C8B-B14F-4D97-AF65-F5344CB8AC3E}">
        <p14:creationId xmlns="" xmlns:p14="http://schemas.microsoft.com/office/powerpoint/2010/main" val="72733262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777F2548-2AB1-4646-9C04-0DB0610C3364}"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E9CAEADB-D4AF-45F9-9321-95B1C577BC2A}" type="slidenum">
              <a:rPr lang="zh-CN" altLang="en-US"/>
              <a:pPr>
                <a:defRPr/>
              </a:pPr>
              <a:t>‹#›</a:t>
            </a:fld>
            <a:endParaRPr lang="zh-CN" altLang="en-US"/>
          </a:p>
        </p:txBody>
      </p:sp>
    </p:spTree>
    <p:extLst>
      <p:ext uri="{BB962C8B-B14F-4D97-AF65-F5344CB8AC3E}">
        <p14:creationId xmlns="" xmlns:p14="http://schemas.microsoft.com/office/powerpoint/2010/main" val="63760064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F28A4A43-7335-4217-9B3F-49572824A9E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75C609B-A585-441F-BAD8-E0BF1947AC8A}" type="slidenum">
              <a:rPr lang="zh-CN" altLang="en-US"/>
              <a:pPr>
                <a:defRPr/>
              </a:pPr>
              <a:t>‹#›</a:t>
            </a:fld>
            <a:endParaRPr lang="zh-CN" altLang="en-US"/>
          </a:p>
        </p:txBody>
      </p:sp>
    </p:spTree>
    <p:extLst>
      <p:ext uri="{BB962C8B-B14F-4D97-AF65-F5344CB8AC3E}">
        <p14:creationId xmlns="" xmlns:p14="http://schemas.microsoft.com/office/powerpoint/2010/main" val="125541556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82BF376E-928E-4EFE-8B0E-67714898082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252FF5F-5137-414E-B87B-66484C685F51}" type="slidenum">
              <a:rPr lang="zh-CN" altLang="en-US"/>
              <a:pPr>
                <a:defRPr/>
              </a:pPr>
              <a:t>‹#›</a:t>
            </a:fld>
            <a:endParaRPr lang="zh-CN" altLang="en-US"/>
          </a:p>
        </p:txBody>
      </p:sp>
    </p:spTree>
    <p:extLst>
      <p:ext uri="{BB962C8B-B14F-4D97-AF65-F5344CB8AC3E}">
        <p14:creationId xmlns="" xmlns:p14="http://schemas.microsoft.com/office/powerpoint/2010/main" val="335738992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7C931D7-FBDE-4063-9528-789E283A3A04}"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466851FA-79E1-482A-B11F-99F7886B7211}" type="slidenum">
              <a:rPr lang="zh-CN" altLang="en-US"/>
              <a:pPr>
                <a:defRPr/>
              </a:pPr>
              <a:t>‹#›</a:t>
            </a:fld>
            <a:endParaRPr lang="zh-CN" altLang="en-US"/>
          </a:p>
        </p:txBody>
      </p:sp>
    </p:spTree>
    <p:extLst>
      <p:ext uri="{BB962C8B-B14F-4D97-AF65-F5344CB8AC3E}">
        <p14:creationId xmlns="" xmlns:p14="http://schemas.microsoft.com/office/powerpoint/2010/main" val="197644459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7B0AD6BF-5FCB-4235-8CA6-E4E3D592F56B}"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63D8711-F315-4151-A769-20401FAE8B6F}" type="slidenum">
              <a:rPr lang="zh-CN" altLang="en-US"/>
              <a:pPr>
                <a:defRPr/>
              </a:pPr>
              <a:t>‹#›</a:t>
            </a:fld>
            <a:endParaRPr lang="zh-CN" altLang="en-US"/>
          </a:p>
        </p:txBody>
      </p:sp>
    </p:spTree>
    <p:extLst>
      <p:ext uri="{BB962C8B-B14F-4D97-AF65-F5344CB8AC3E}">
        <p14:creationId xmlns="" xmlns:p14="http://schemas.microsoft.com/office/powerpoint/2010/main" val="127497901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54094C63-0828-47C4-8607-16FD5B351507}"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2A17948-203C-4BDE-9323-F42A1976DA57}" type="slidenum">
              <a:rPr lang="zh-CN" altLang="en-US"/>
              <a:pPr>
                <a:defRPr/>
              </a:pPr>
              <a:t>‹#›</a:t>
            </a:fld>
            <a:endParaRPr lang="zh-CN" altLang="en-US"/>
          </a:p>
        </p:txBody>
      </p:sp>
    </p:spTree>
    <p:extLst>
      <p:ext uri="{BB962C8B-B14F-4D97-AF65-F5344CB8AC3E}">
        <p14:creationId xmlns="" xmlns:p14="http://schemas.microsoft.com/office/powerpoint/2010/main" val="419079917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9BA56180-94A6-47AB-BABD-C9275CDB9327}"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F5C327F-7E3B-450B-83B7-BF3A71CC743E}" type="slidenum">
              <a:rPr lang="zh-CN" altLang="en-US"/>
              <a:pPr>
                <a:defRPr/>
              </a:pPr>
              <a:t>‹#›</a:t>
            </a:fld>
            <a:endParaRPr lang="zh-CN" altLang="en-US"/>
          </a:p>
        </p:txBody>
      </p:sp>
    </p:spTree>
    <p:extLst>
      <p:ext uri="{BB962C8B-B14F-4D97-AF65-F5344CB8AC3E}">
        <p14:creationId xmlns="" xmlns:p14="http://schemas.microsoft.com/office/powerpoint/2010/main" val="428223253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A8DD0B19-618F-4529-B746-519B20AF18C6}"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F974EC56-230B-4864-AE71-8F6CD952C79A}" type="slidenum">
              <a:rPr lang="zh-CN" altLang="en-US"/>
              <a:pPr>
                <a:defRPr/>
              </a:pPr>
              <a:t>‹#›</a:t>
            </a:fld>
            <a:endParaRPr lang="zh-CN" altLang="en-US"/>
          </a:p>
        </p:txBody>
      </p:sp>
    </p:spTree>
    <p:extLst>
      <p:ext uri="{BB962C8B-B14F-4D97-AF65-F5344CB8AC3E}">
        <p14:creationId xmlns="" xmlns:p14="http://schemas.microsoft.com/office/powerpoint/2010/main" val="2994593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CE10DE9F-FA9C-4281-A54A-166D7F993AAF}"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DDBD04AE-BC66-4ACA-A979-4E55FD0AAE9A}" type="slidenum">
              <a:rPr lang="zh-CN" altLang="en-US"/>
              <a:pPr>
                <a:defRPr/>
              </a:pPr>
              <a:t>‹#›</a:t>
            </a:fld>
            <a:endParaRPr lang="zh-CN" altLang="en-US"/>
          </a:p>
        </p:txBody>
      </p:sp>
    </p:spTree>
    <p:extLst>
      <p:ext uri="{BB962C8B-B14F-4D97-AF65-F5344CB8AC3E}">
        <p14:creationId xmlns="" xmlns:p14="http://schemas.microsoft.com/office/powerpoint/2010/main" val="263330470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DC85E5E2-F1FC-4F32-A2DE-D89C3FD95FD7}"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73E85E4F-0EF4-49D3-BBD9-82CB44AEFEA0}" type="slidenum">
              <a:rPr lang="zh-CN" altLang="en-US"/>
              <a:pPr>
                <a:defRPr/>
              </a:pPr>
              <a:t>‹#›</a:t>
            </a:fld>
            <a:endParaRPr lang="zh-CN" altLang="en-US"/>
          </a:p>
        </p:txBody>
      </p:sp>
    </p:spTree>
    <p:extLst>
      <p:ext uri="{BB962C8B-B14F-4D97-AF65-F5344CB8AC3E}">
        <p14:creationId xmlns="" xmlns:p14="http://schemas.microsoft.com/office/powerpoint/2010/main" val="119889459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7A5BFBE7-4FC4-41E1-A9E7-04B9EC320BFB}"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158497FF-A70A-40E3-BECE-C87054498298}" type="slidenum">
              <a:rPr lang="zh-CN" altLang="en-US"/>
              <a:pPr>
                <a:defRPr/>
              </a:pPr>
              <a:t>‹#›</a:t>
            </a:fld>
            <a:endParaRPr lang="zh-CN" altLang="en-US"/>
          </a:p>
        </p:txBody>
      </p:sp>
    </p:spTree>
    <p:extLst>
      <p:ext uri="{BB962C8B-B14F-4D97-AF65-F5344CB8AC3E}">
        <p14:creationId xmlns="" xmlns:p14="http://schemas.microsoft.com/office/powerpoint/2010/main" val="275101982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09D94739-B132-4605-B873-4BB147A2EB43}"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0D14776-C457-4892-8656-6D31F5D08F12}" type="slidenum">
              <a:rPr lang="zh-CN" altLang="en-US"/>
              <a:pPr>
                <a:defRPr/>
              </a:pPr>
              <a:t>‹#›</a:t>
            </a:fld>
            <a:endParaRPr lang="zh-CN" altLang="en-US"/>
          </a:p>
        </p:txBody>
      </p:sp>
    </p:spTree>
    <p:extLst>
      <p:ext uri="{BB962C8B-B14F-4D97-AF65-F5344CB8AC3E}">
        <p14:creationId xmlns="" xmlns:p14="http://schemas.microsoft.com/office/powerpoint/2010/main" val="225238716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C6C1DEC6-0798-4E39-86D5-C737FE3F478F}"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07C5403E-CB73-40BE-B943-E01DE55197A3}" type="slidenum">
              <a:rPr lang="zh-CN" altLang="en-US"/>
              <a:pPr>
                <a:defRPr/>
              </a:pPr>
              <a:t>‹#›</a:t>
            </a:fld>
            <a:endParaRPr lang="zh-CN" altLang="en-US"/>
          </a:p>
        </p:txBody>
      </p:sp>
    </p:spTree>
    <p:extLst>
      <p:ext uri="{BB962C8B-B14F-4D97-AF65-F5344CB8AC3E}">
        <p14:creationId xmlns="" xmlns:p14="http://schemas.microsoft.com/office/powerpoint/2010/main" val="123923263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4E5F258F-9685-4CFD-8D49-7A414F95197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3ADB1E7-065B-412D-B5F2-6EE361BF4953}" type="slidenum">
              <a:rPr lang="zh-CN" altLang="en-US"/>
              <a:pPr>
                <a:defRPr/>
              </a:pPr>
              <a:t>‹#›</a:t>
            </a:fld>
            <a:endParaRPr lang="zh-CN" altLang="en-US"/>
          </a:p>
        </p:txBody>
      </p:sp>
    </p:spTree>
    <p:extLst>
      <p:ext uri="{BB962C8B-B14F-4D97-AF65-F5344CB8AC3E}">
        <p14:creationId xmlns="" xmlns:p14="http://schemas.microsoft.com/office/powerpoint/2010/main" val="167293917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3B697FBE-9D35-4D06-A488-0D992FFC6DF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947406BB-17C1-463B-A3BB-C0F9FECB6CBB}" type="slidenum">
              <a:rPr lang="zh-CN" altLang="en-US"/>
              <a:pPr>
                <a:defRPr/>
              </a:pPr>
              <a:t>‹#›</a:t>
            </a:fld>
            <a:endParaRPr lang="zh-CN" altLang="en-US"/>
          </a:p>
        </p:txBody>
      </p:sp>
    </p:spTree>
    <p:extLst>
      <p:ext uri="{BB962C8B-B14F-4D97-AF65-F5344CB8AC3E}">
        <p14:creationId xmlns="" xmlns:p14="http://schemas.microsoft.com/office/powerpoint/2010/main" val="197845720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10DB28A-7561-48A3-8E0E-0FABC71F15B1}"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1B5540E0-1D5C-4ECD-931B-5E7FBEF1BAB2}" type="slidenum">
              <a:rPr lang="zh-CN" altLang="en-US"/>
              <a:pPr>
                <a:defRPr/>
              </a:pPr>
              <a:t>‹#›</a:t>
            </a:fld>
            <a:endParaRPr lang="zh-CN" altLang="en-US"/>
          </a:p>
        </p:txBody>
      </p:sp>
    </p:spTree>
    <p:extLst>
      <p:ext uri="{BB962C8B-B14F-4D97-AF65-F5344CB8AC3E}">
        <p14:creationId xmlns="" xmlns:p14="http://schemas.microsoft.com/office/powerpoint/2010/main" val="95834414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05CDA33-BFAA-4CD8-9C2F-B8B026DD90E0}"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F1EEFB90-2415-46E5-9A66-609F12C33D62}" type="slidenum">
              <a:rPr lang="zh-CN" altLang="en-US"/>
              <a:pPr>
                <a:defRPr/>
              </a:pPr>
              <a:t>‹#›</a:t>
            </a:fld>
            <a:endParaRPr lang="zh-CN" altLang="en-US"/>
          </a:p>
        </p:txBody>
      </p:sp>
    </p:spTree>
    <p:extLst>
      <p:ext uri="{BB962C8B-B14F-4D97-AF65-F5344CB8AC3E}">
        <p14:creationId xmlns="" xmlns:p14="http://schemas.microsoft.com/office/powerpoint/2010/main" val="260959399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5E83DCFC-7714-46CD-8D1A-68C59DFCC3BB}"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725C30C-2AE2-4678-9C02-78D6A4BEA4C7}" type="slidenum">
              <a:rPr lang="zh-CN" altLang="en-US"/>
              <a:pPr>
                <a:defRPr/>
              </a:pPr>
              <a:t>‹#›</a:t>
            </a:fld>
            <a:endParaRPr lang="zh-CN" altLang="en-US"/>
          </a:p>
        </p:txBody>
      </p:sp>
    </p:spTree>
    <p:extLst>
      <p:ext uri="{BB962C8B-B14F-4D97-AF65-F5344CB8AC3E}">
        <p14:creationId xmlns="" xmlns:p14="http://schemas.microsoft.com/office/powerpoint/2010/main" val="159488790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260BA2C8-F0A0-4078-AA32-627FDAFB3427}"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22CA92FA-5B06-4A83-AD29-4EB427E25102}" type="slidenum">
              <a:rPr lang="zh-CN" altLang="en-US"/>
              <a:pPr>
                <a:defRPr/>
              </a:pPr>
              <a:t>‹#›</a:t>
            </a:fld>
            <a:endParaRPr lang="zh-CN" altLang="en-US"/>
          </a:p>
        </p:txBody>
      </p:sp>
    </p:spTree>
    <p:extLst>
      <p:ext uri="{BB962C8B-B14F-4D97-AF65-F5344CB8AC3E}">
        <p14:creationId xmlns="" xmlns:p14="http://schemas.microsoft.com/office/powerpoint/2010/main" val="1582188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95C04429-2F5A-4694-B182-085E6D2597AC}"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98EA281B-1380-4E2E-BC9B-E656C44F305A}" type="slidenum">
              <a:rPr lang="zh-CN" altLang="en-US"/>
              <a:pPr>
                <a:defRPr/>
              </a:pPr>
              <a:t>‹#›</a:t>
            </a:fld>
            <a:endParaRPr lang="zh-CN" altLang="en-US"/>
          </a:p>
        </p:txBody>
      </p:sp>
    </p:spTree>
    <p:extLst>
      <p:ext uri="{BB962C8B-B14F-4D97-AF65-F5344CB8AC3E}">
        <p14:creationId xmlns="" xmlns:p14="http://schemas.microsoft.com/office/powerpoint/2010/main" val="400164887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9CD55EEE-A8DC-4D8A-BF5C-E44B3C88E9EA}"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56BF56D5-AAA6-4F74-9946-1FA7313BFD6B}" type="slidenum">
              <a:rPr lang="zh-CN" altLang="en-US"/>
              <a:pPr>
                <a:defRPr/>
              </a:pPr>
              <a:t>‹#›</a:t>
            </a:fld>
            <a:endParaRPr lang="zh-CN" altLang="en-US"/>
          </a:p>
        </p:txBody>
      </p:sp>
    </p:spTree>
    <p:extLst>
      <p:ext uri="{BB962C8B-B14F-4D97-AF65-F5344CB8AC3E}">
        <p14:creationId xmlns="" xmlns:p14="http://schemas.microsoft.com/office/powerpoint/2010/main" val="165185349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B094A052-309E-4682-B1DC-9CA68D138625}"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2A11BB49-9CD3-4634-9615-2F57946429D7}" type="slidenum">
              <a:rPr lang="zh-CN" altLang="en-US"/>
              <a:pPr>
                <a:defRPr/>
              </a:pPr>
              <a:t>‹#›</a:t>
            </a:fld>
            <a:endParaRPr lang="zh-CN" altLang="en-US"/>
          </a:p>
        </p:txBody>
      </p:sp>
    </p:spTree>
    <p:extLst>
      <p:ext uri="{BB962C8B-B14F-4D97-AF65-F5344CB8AC3E}">
        <p14:creationId xmlns="" xmlns:p14="http://schemas.microsoft.com/office/powerpoint/2010/main" val="169072367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D3951EE0-3C3C-4A7E-B8F4-717B294AC9D3}"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4F2A768B-A24A-4F99-B472-95A5E3EF27B6}" type="slidenum">
              <a:rPr lang="zh-CN" altLang="en-US"/>
              <a:pPr>
                <a:defRPr/>
              </a:pPr>
              <a:t>‹#›</a:t>
            </a:fld>
            <a:endParaRPr lang="zh-CN" altLang="en-US"/>
          </a:p>
        </p:txBody>
      </p:sp>
    </p:spTree>
    <p:extLst>
      <p:ext uri="{BB962C8B-B14F-4D97-AF65-F5344CB8AC3E}">
        <p14:creationId xmlns="" xmlns:p14="http://schemas.microsoft.com/office/powerpoint/2010/main" val="169750636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D0D13EE4-08C7-4EAD-9971-D6C28941BF50}"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29312BB-D809-4FBF-8A02-12A13F873185}" type="slidenum">
              <a:rPr lang="zh-CN" altLang="en-US"/>
              <a:pPr>
                <a:defRPr/>
              </a:pPr>
              <a:t>‹#›</a:t>
            </a:fld>
            <a:endParaRPr lang="zh-CN" altLang="en-US"/>
          </a:p>
        </p:txBody>
      </p:sp>
    </p:spTree>
    <p:extLst>
      <p:ext uri="{BB962C8B-B14F-4D97-AF65-F5344CB8AC3E}">
        <p14:creationId xmlns="" xmlns:p14="http://schemas.microsoft.com/office/powerpoint/2010/main" val="349392576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A9DA0C53-707E-4B8C-BBB4-C840EF37C80A}"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0DCB9DB9-2AC8-485C-B3E0-59565BFDB30B}" type="slidenum">
              <a:rPr lang="zh-CN" altLang="en-US"/>
              <a:pPr>
                <a:defRPr/>
              </a:pPr>
              <a:t>‹#›</a:t>
            </a:fld>
            <a:endParaRPr lang="zh-CN" altLang="en-US"/>
          </a:p>
        </p:txBody>
      </p:sp>
    </p:spTree>
    <p:extLst>
      <p:ext uri="{BB962C8B-B14F-4D97-AF65-F5344CB8AC3E}">
        <p14:creationId xmlns="" xmlns:p14="http://schemas.microsoft.com/office/powerpoint/2010/main" val="177314010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21B36B8-43A7-4771-8BBF-0D30DA94AF7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09F2394-CE74-4AC6-8CB1-CE9A1183BC6C}" type="slidenum">
              <a:rPr lang="zh-CN" altLang="en-US"/>
              <a:pPr>
                <a:defRPr/>
              </a:pPr>
              <a:t>‹#›</a:t>
            </a:fld>
            <a:endParaRPr lang="zh-CN" altLang="en-US"/>
          </a:p>
        </p:txBody>
      </p:sp>
    </p:spTree>
    <p:extLst>
      <p:ext uri="{BB962C8B-B14F-4D97-AF65-F5344CB8AC3E}">
        <p14:creationId xmlns="" xmlns:p14="http://schemas.microsoft.com/office/powerpoint/2010/main" val="90723385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DA1E339-9477-4ED3-8CC9-BB6062F8177B}"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F7B20EFD-4410-4D40-A958-B3C2D22DC424}" type="slidenum">
              <a:rPr lang="zh-CN" altLang="en-US"/>
              <a:pPr>
                <a:defRPr/>
              </a:pPr>
              <a:t>‹#›</a:t>
            </a:fld>
            <a:endParaRPr lang="zh-CN" altLang="en-US"/>
          </a:p>
        </p:txBody>
      </p:sp>
    </p:spTree>
    <p:extLst>
      <p:ext uri="{BB962C8B-B14F-4D97-AF65-F5344CB8AC3E}">
        <p14:creationId xmlns="" xmlns:p14="http://schemas.microsoft.com/office/powerpoint/2010/main" val="21495373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77E3AAD8-C90E-443F-AB80-F920FB9F9EAA}"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7965510-7D79-44DD-9519-A1FBF1C8F5C3}" type="slidenum">
              <a:rPr lang="zh-CN" altLang="en-US"/>
              <a:pPr>
                <a:defRPr/>
              </a:pPr>
              <a:t>‹#›</a:t>
            </a:fld>
            <a:endParaRPr lang="zh-CN" altLang="en-US"/>
          </a:p>
        </p:txBody>
      </p:sp>
    </p:spTree>
    <p:extLst>
      <p:ext uri="{BB962C8B-B14F-4D97-AF65-F5344CB8AC3E}">
        <p14:creationId xmlns="" xmlns:p14="http://schemas.microsoft.com/office/powerpoint/2010/main" val="392028223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A23B166-B7AD-4796-990C-331C31538954}"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AB604CD9-47C7-4F7B-8358-C4E4C81C14DA}" type="slidenum">
              <a:rPr lang="zh-CN" altLang="en-US"/>
              <a:pPr>
                <a:defRPr/>
              </a:pPr>
              <a:t>‹#›</a:t>
            </a:fld>
            <a:endParaRPr lang="zh-CN" altLang="en-US"/>
          </a:p>
        </p:txBody>
      </p:sp>
    </p:spTree>
    <p:extLst>
      <p:ext uri="{BB962C8B-B14F-4D97-AF65-F5344CB8AC3E}">
        <p14:creationId xmlns="" xmlns:p14="http://schemas.microsoft.com/office/powerpoint/2010/main" val="388999864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A9D0D3FD-DF29-4872-ADCB-7833BD368A2A}"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B4A14BB-CC1E-4488-B1DB-D04AAD2EC14D}" type="slidenum">
              <a:rPr lang="zh-CN" altLang="en-US"/>
              <a:pPr>
                <a:defRPr/>
              </a:pPr>
              <a:t>‹#›</a:t>
            </a:fld>
            <a:endParaRPr lang="zh-CN" altLang="en-US"/>
          </a:p>
        </p:txBody>
      </p:sp>
    </p:spTree>
    <p:extLst>
      <p:ext uri="{BB962C8B-B14F-4D97-AF65-F5344CB8AC3E}">
        <p14:creationId xmlns="" xmlns:p14="http://schemas.microsoft.com/office/powerpoint/2010/main" val="2193207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7FADAD22-60CE-446B-9436-1274F11F182E}"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4471452B-0BEA-4CEA-B95B-07BA6C623914}" type="slidenum">
              <a:rPr lang="zh-CN" altLang="en-US"/>
              <a:pPr>
                <a:defRPr/>
              </a:pPr>
              <a:t>‹#›</a:t>
            </a:fld>
            <a:endParaRPr lang="zh-CN" altLang="en-US"/>
          </a:p>
        </p:txBody>
      </p:sp>
    </p:spTree>
    <p:extLst>
      <p:ext uri="{BB962C8B-B14F-4D97-AF65-F5344CB8AC3E}">
        <p14:creationId xmlns="" xmlns:p14="http://schemas.microsoft.com/office/powerpoint/2010/main" val="227342450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971C0CB0-5A2B-4674-8307-81EB9B23EE12}"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28841EE-45DD-47D0-88BD-1B1ABB2E5407}" type="slidenum">
              <a:rPr lang="zh-CN" altLang="en-US"/>
              <a:pPr>
                <a:defRPr/>
              </a:pPr>
              <a:t>‹#›</a:t>
            </a:fld>
            <a:endParaRPr lang="zh-CN" altLang="en-US"/>
          </a:p>
        </p:txBody>
      </p:sp>
    </p:spTree>
    <p:extLst>
      <p:ext uri="{BB962C8B-B14F-4D97-AF65-F5344CB8AC3E}">
        <p14:creationId xmlns="" xmlns:p14="http://schemas.microsoft.com/office/powerpoint/2010/main" val="169082738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E9131CAA-2B76-4264-A1A5-3A1F76E5ADA5}"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DE452328-9E01-4554-91CB-E3AE806A3469}" type="slidenum">
              <a:rPr lang="zh-CN" altLang="en-US"/>
              <a:pPr>
                <a:defRPr/>
              </a:pPr>
              <a:t>‹#›</a:t>
            </a:fld>
            <a:endParaRPr lang="zh-CN" altLang="en-US"/>
          </a:p>
        </p:txBody>
      </p:sp>
    </p:spTree>
    <p:extLst>
      <p:ext uri="{BB962C8B-B14F-4D97-AF65-F5344CB8AC3E}">
        <p14:creationId xmlns="" xmlns:p14="http://schemas.microsoft.com/office/powerpoint/2010/main" val="210081924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C379D688-E7A1-43C5-8FF0-C171D0EB6D73}"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DDA7C339-9BEE-4C71-9123-5DD120E5E029}" type="slidenum">
              <a:rPr lang="zh-CN" altLang="en-US"/>
              <a:pPr>
                <a:defRPr/>
              </a:pPr>
              <a:t>‹#›</a:t>
            </a:fld>
            <a:endParaRPr lang="zh-CN" altLang="en-US"/>
          </a:p>
        </p:txBody>
      </p:sp>
    </p:spTree>
    <p:extLst>
      <p:ext uri="{BB962C8B-B14F-4D97-AF65-F5344CB8AC3E}">
        <p14:creationId xmlns="" xmlns:p14="http://schemas.microsoft.com/office/powerpoint/2010/main" val="166702915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E318BBF0-CF7A-4E99-A5C2-337029A2A751}"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91299965-6E31-43B6-A1BB-69D164D884D4}" type="slidenum">
              <a:rPr lang="zh-CN" altLang="en-US"/>
              <a:pPr>
                <a:defRPr/>
              </a:pPr>
              <a:t>‹#›</a:t>
            </a:fld>
            <a:endParaRPr lang="zh-CN" altLang="en-US"/>
          </a:p>
        </p:txBody>
      </p:sp>
    </p:spTree>
    <p:extLst>
      <p:ext uri="{BB962C8B-B14F-4D97-AF65-F5344CB8AC3E}">
        <p14:creationId xmlns="" xmlns:p14="http://schemas.microsoft.com/office/powerpoint/2010/main" val="252500176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30A63078-AC99-47C7-A7A6-736723DC7E44}"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E15226C7-0665-4F72-9240-BC121EDC75E7}" type="slidenum">
              <a:rPr lang="zh-CN" altLang="en-US"/>
              <a:pPr>
                <a:defRPr/>
              </a:pPr>
              <a:t>‹#›</a:t>
            </a:fld>
            <a:endParaRPr lang="zh-CN" altLang="en-US"/>
          </a:p>
        </p:txBody>
      </p:sp>
    </p:spTree>
    <p:extLst>
      <p:ext uri="{BB962C8B-B14F-4D97-AF65-F5344CB8AC3E}">
        <p14:creationId xmlns="" xmlns:p14="http://schemas.microsoft.com/office/powerpoint/2010/main" val="315464986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5B51851E-361C-4ECA-8A80-69A03EF49160}"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A02C5E5-15AF-4AAB-8508-2984E6EC8193}" type="slidenum">
              <a:rPr lang="zh-CN" altLang="en-US"/>
              <a:pPr>
                <a:defRPr/>
              </a:pPr>
              <a:t>‹#›</a:t>
            </a:fld>
            <a:endParaRPr lang="zh-CN" altLang="en-US"/>
          </a:p>
        </p:txBody>
      </p:sp>
    </p:spTree>
    <p:extLst>
      <p:ext uri="{BB962C8B-B14F-4D97-AF65-F5344CB8AC3E}">
        <p14:creationId xmlns="" xmlns:p14="http://schemas.microsoft.com/office/powerpoint/2010/main" val="197702447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2F655024-A0F2-4D86-955E-AB65C15B6E42}"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E631FD6-5CF5-4549-A4A1-0503E5D80CC3}" type="slidenum">
              <a:rPr lang="zh-CN" altLang="en-US"/>
              <a:pPr>
                <a:defRPr/>
              </a:pPr>
              <a:t>‹#›</a:t>
            </a:fld>
            <a:endParaRPr lang="zh-CN" altLang="en-US"/>
          </a:p>
        </p:txBody>
      </p:sp>
    </p:spTree>
    <p:extLst>
      <p:ext uri="{BB962C8B-B14F-4D97-AF65-F5344CB8AC3E}">
        <p14:creationId xmlns="" xmlns:p14="http://schemas.microsoft.com/office/powerpoint/2010/main" val="278188499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C181189-49CC-4D76-A459-71594D0B519C}"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4DA245C-9540-4E8F-A80C-30E7AF619ED1}" type="slidenum">
              <a:rPr lang="zh-CN" altLang="en-US"/>
              <a:pPr>
                <a:defRPr/>
              </a:pPr>
              <a:t>‹#›</a:t>
            </a:fld>
            <a:endParaRPr lang="zh-CN" altLang="en-US"/>
          </a:p>
        </p:txBody>
      </p:sp>
    </p:spTree>
    <p:extLst>
      <p:ext uri="{BB962C8B-B14F-4D97-AF65-F5344CB8AC3E}">
        <p14:creationId xmlns="" xmlns:p14="http://schemas.microsoft.com/office/powerpoint/2010/main" val="355487175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19CA39F-1158-4F64-9DE7-741F6BBB874C}"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0B31756-0C12-4A7E-BBDD-B89F9BEFFFC4}" type="slidenum">
              <a:rPr lang="zh-CN" altLang="en-US"/>
              <a:pPr>
                <a:defRPr/>
              </a:pPr>
              <a:t>‹#›</a:t>
            </a:fld>
            <a:endParaRPr lang="zh-CN" altLang="en-US"/>
          </a:p>
        </p:txBody>
      </p:sp>
    </p:spTree>
    <p:extLst>
      <p:ext uri="{BB962C8B-B14F-4D97-AF65-F5344CB8AC3E}">
        <p14:creationId xmlns="" xmlns:p14="http://schemas.microsoft.com/office/powerpoint/2010/main" val="247917236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7873EA1B-B584-495C-9568-1454C78BA05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ED7AC7F-AC9C-4435-B4B6-1E939EC80EF0}" type="slidenum">
              <a:rPr lang="zh-CN" altLang="en-US"/>
              <a:pPr>
                <a:defRPr/>
              </a:pPr>
              <a:t>‹#›</a:t>
            </a:fld>
            <a:endParaRPr lang="zh-CN" altLang="en-US"/>
          </a:p>
        </p:txBody>
      </p:sp>
    </p:spTree>
    <p:extLst>
      <p:ext uri="{BB962C8B-B14F-4D97-AF65-F5344CB8AC3E}">
        <p14:creationId xmlns="" xmlns:p14="http://schemas.microsoft.com/office/powerpoint/2010/main" val="3757531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4B7DE9D4-9871-4988-9BAC-30EF7547A919}"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88C571E-477C-4DC5-871D-1AB72FF28088}" type="slidenum">
              <a:rPr lang="zh-CN" altLang="en-US"/>
              <a:pPr>
                <a:defRPr/>
              </a:pPr>
              <a:t>‹#›</a:t>
            </a:fld>
            <a:endParaRPr lang="zh-CN" altLang="en-US"/>
          </a:p>
        </p:txBody>
      </p:sp>
    </p:spTree>
    <p:extLst>
      <p:ext uri="{BB962C8B-B14F-4D97-AF65-F5344CB8AC3E}">
        <p14:creationId xmlns="" xmlns:p14="http://schemas.microsoft.com/office/powerpoint/2010/main" val="87474830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F8F84A82-BA81-403D-9190-4A136D5EEB96}"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C4DEC37A-5D3C-4139-AEB0-2B8E48C63FD4}" type="slidenum">
              <a:rPr lang="zh-CN" altLang="en-US"/>
              <a:pPr>
                <a:defRPr/>
              </a:pPr>
              <a:t>‹#›</a:t>
            </a:fld>
            <a:endParaRPr lang="zh-CN" altLang="en-US"/>
          </a:p>
        </p:txBody>
      </p:sp>
    </p:spTree>
    <p:extLst>
      <p:ext uri="{BB962C8B-B14F-4D97-AF65-F5344CB8AC3E}">
        <p14:creationId xmlns="" xmlns:p14="http://schemas.microsoft.com/office/powerpoint/2010/main" val="303500981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099D375E-4AAC-4D18-8548-C40C63419DA2}"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07D4233-BDBD-4F54-85DB-CB7FF9A45031}" type="slidenum">
              <a:rPr lang="zh-CN" altLang="en-US"/>
              <a:pPr>
                <a:defRPr/>
              </a:pPr>
              <a:t>‹#›</a:t>
            </a:fld>
            <a:endParaRPr lang="zh-CN" altLang="en-US"/>
          </a:p>
        </p:txBody>
      </p:sp>
    </p:spTree>
    <p:extLst>
      <p:ext uri="{BB962C8B-B14F-4D97-AF65-F5344CB8AC3E}">
        <p14:creationId xmlns="" xmlns:p14="http://schemas.microsoft.com/office/powerpoint/2010/main" val="322337662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3541E12B-57A5-4168-8C31-B00458E15277}"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292655B0-A116-4960-856F-7668792D772F}" type="slidenum">
              <a:rPr lang="zh-CN" altLang="en-US"/>
              <a:pPr>
                <a:defRPr/>
              </a:pPr>
              <a:t>‹#›</a:t>
            </a:fld>
            <a:endParaRPr lang="zh-CN" altLang="en-US"/>
          </a:p>
        </p:txBody>
      </p:sp>
    </p:spTree>
    <p:extLst>
      <p:ext uri="{BB962C8B-B14F-4D97-AF65-F5344CB8AC3E}">
        <p14:creationId xmlns="" xmlns:p14="http://schemas.microsoft.com/office/powerpoint/2010/main" val="237065399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D3AA753D-FFAA-4C5D-99C3-8CF250B42BC6}"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3D6411DE-7B13-4B4B-BA31-5EF9ED99E12B}" type="slidenum">
              <a:rPr lang="zh-CN" altLang="en-US"/>
              <a:pPr>
                <a:defRPr/>
              </a:pPr>
              <a:t>‹#›</a:t>
            </a:fld>
            <a:endParaRPr lang="zh-CN" altLang="en-US"/>
          </a:p>
        </p:txBody>
      </p:sp>
    </p:spTree>
    <p:extLst>
      <p:ext uri="{BB962C8B-B14F-4D97-AF65-F5344CB8AC3E}">
        <p14:creationId xmlns="" xmlns:p14="http://schemas.microsoft.com/office/powerpoint/2010/main" val="46884755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69CF1F23-68E4-41A1-8DC5-0BC78E87949F}"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DE43EF43-B43E-4670-B3A5-163CC49105FD}" type="slidenum">
              <a:rPr lang="zh-CN" altLang="en-US"/>
              <a:pPr>
                <a:defRPr/>
              </a:pPr>
              <a:t>‹#›</a:t>
            </a:fld>
            <a:endParaRPr lang="zh-CN" altLang="en-US"/>
          </a:p>
        </p:txBody>
      </p:sp>
    </p:spTree>
    <p:extLst>
      <p:ext uri="{BB962C8B-B14F-4D97-AF65-F5344CB8AC3E}">
        <p14:creationId xmlns="" xmlns:p14="http://schemas.microsoft.com/office/powerpoint/2010/main" val="223670302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CD1F2847-96BF-4B18-B36C-45B117B605F4}"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6B62FDB-3FCD-4D0A-8542-73AC1954ADD1}" type="slidenum">
              <a:rPr lang="zh-CN" altLang="en-US"/>
              <a:pPr>
                <a:defRPr/>
              </a:pPr>
              <a:t>‹#›</a:t>
            </a:fld>
            <a:endParaRPr lang="zh-CN" altLang="en-US"/>
          </a:p>
        </p:txBody>
      </p:sp>
    </p:spTree>
    <p:extLst>
      <p:ext uri="{BB962C8B-B14F-4D97-AF65-F5344CB8AC3E}">
        <p14:creationId xmlns="" xmlns:p14="http://schemas.microsoft.com/office/powerpoint/2010/main" val="50129842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2F91BC15-E53E-44F7-B054-DEC5FA679750}"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3B26DC8-2513-4CF8-A402-1B244923FEDB}" type="slidenum">
              <a:rPr lang="zh-CN" altLang="en-US"/>
              <a:pPr>
                <a:defRPr/>
              </a:pPr>
              <a:t>‹#›</a:t>
            </a:fld>
            <a:endParaRPr lang="zh-CN" altLang="en-US"/>
          </a:p>
        </p:txBody>
      </p:sp>
    </p:spTree>
    <p:extLst>
      <p:ext uri="{BB962C8B-B14F-4D97-AF65-F5344CB8AC3E}">
        <p14:creationId xmlns="" xmlns:p14="http://schemas.microsoft.com/office/powerpoint/2010/main" val="3248731968"/>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6E4BDD23-C383-4436-B796-EF1876118495}"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E783C51-2FE3-4738-BA07-E200904A4535}" type="slidenum">
              <a:rPr lang="zh-CN" altLang="en-US"/>
              <a:pPr>
                <a:defRPr/>
              </a:pPr>
              <a:t>‹#›</a:t>
            </a:fld>
            <a:endParaRPr lang="zh-CN" altLang="en-US"/>
          </a:p>
        </p:txBody>
      </p:sp>
    </p:spTree>
    <p:extLst>
      <p:ext uri="{BB962C8B-B14F-4D97-AF65-F5344CB8AC3E}">
        <p14:creationId xmlns="" xmlns:p14="http://schemas.microsoft.com/office/powerpoint/2010/main" val="172030739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487176F-0904-446C-9584-CA7A29FCD5F3}"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181A93AB-04E0-4BBE-9D7E-FCECACE152D8}" type="slidenum">
              <a:rPr lang="zh-CN" altLang="en-US"/>
              <a:pPr>
                <a:defRPr/>
              </a:pPr>
              <a:t>‹#›</a:t>
            </a:fld>
            <a:endParaRPr lang="zh-CN" altLang="en-US"/>
          </a:p>
        </p:txBody>
      </p:sp>
    </p:spTree>
    <p:extLst>
      <p:ext uri="{BB962C8B-B14F-4D97-AF65-F5344CB8AC3E}">
        <p14:creationId xmlns="" xmlns:p14="http://schemas.microsoft.com/office/powerpoint/2010/main" val="107130637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E352027-1637-40D0-9F8C-18ACFF4DEBEE}"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9AB606D-EA9F-4C6D-A7B7-5F45CB470FC8}" type="slidenum">
              <a:rPr lang="zh-CN" altLang="en-US"/>
              <a:pPr>
                <a:defRPr/>
              </a:pPr>
              <a:t>‹#›</a:t>
            </a:fld>
            <a:endParaRPr lang="zh-CN" altLang="en-US"/>
          </a:p>
        </p:txBody>
      </p:sp>
    </p:spTree>
    <p:extLst>
      <p:ext uri="{BB962C8B-B14F-4D97-AF65-F5344CB8AC3E}">
        <p14:creationId xmlns="" xmlns:p14="http://schemas.microsoft.com/office/powerpoint/2010/main" val="2476556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40905995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D27C198D-C024-480C-AE03-DA9A8CE30751}"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C2E2FE5-1237-48B8-974F-C6548295A516}" type="slidenum">
              <a:rPr lang="zh-CN" altLang="en-US"/>
              <a:pPr>
                <a:defRPr/>
              </a:pPr>
              <a:t>‹#›</a:t>
            </a:fld>
            <a:endParaRPr lang="zh-CN" altLang="en-US"/>
          </a:p>
        </p:txBody>
      </p:sp>
    </p:spTree>
    <p:extLst>
      <p:ext uri="{BB962C8B-B14F-4D97-AF65-F5344CB8AC3E}">
        <p14:creationId xmlns="" xmlns:p14="http://schemas.microsoft.com/office/powerpoint/2010/main" val="395419125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5ACF3B93-1DEF-411E-8127-17D1C39E1B9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B857C71B-143A-4695-98EB-6EA038B9F012}" type="slidenum">
              <a:rPr lang="zh-CN" altLang="en-US"/>
              <a:pPr>
                <a:defRPr/>
              </a:pPr>
              <a:t>‹#›</a:t>
            </a:fld>
            <a:endParaRPr lang="zh-CN" altLang="en-US"/>
          </a:p>
        </p:txBody>
      </p:sp>
    </p:spTree>
    <p:extLst>
      <p:ext uri="{BB962C8B-B14F-4D97-AF65-F5344CB8AC3E}">
        <p14:creationId xmlns="" xmlns:p14="http://schemas.microsoft.com/office/powerpoint/2010/main" val="269704306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5C4E25F2-E059-44A6-9E9B-7CE009C3A91E}"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C7F3208-653D-44EC-A1F5-E74339D49A55}" type="slidenum">
              <a:rPr lang="zh-CN" altLang="en-US"/>
              <a:pPr>
                <a:defRPr/>
              </a:pPr>
              <a:t>‹#›</a:t>
            </a:fld>
            <a:endParaRPr lang="zh-CN" altLang="en-US"/>
          </a:p>
        </p:txBody>
      </p:sp>
    </p:spTree>
    <p:extLst>
      <p:ext uri="{BB962C8B-B14F-4D97-AF65-F5344CB8AC3E}">
        <p14:creationId xmlns="" xmlns:p14="http://schemas.microsoft.com/office/powerpoint/2010/main" val="3681225735"/>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DAC71435-2FE1-41EA-97D3-41D90090AB27}"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CB8E4B55-EC1E-44ED-8CA5-822759F6437D}" type="slidenum">
              <a:rPr lang="zh-CN" altLang="en-US"/>
              <a:pPr>
                <a:defRPr/>
              </a:pPr>
              <a:t>‹#›</a:t>
            </a:fld>
            <a:endParaRPr lang="zh-CN" altLang="en-US"/>
          </a:p>
        </p:txBody>
      </p:sp>
    </p:spTree>
    <p:extLst>
      <p:ext uri="{BB962C8B-B14F-4D97-AF65-F5344CB8AC3E}">
        <p14:creationId xmlns="" xmlns:p14="http://schemas.microsoft.com/office/powerpoint/2010/main" val="4652604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3CFF7598-ABA5-4F36-9F0D-0A08EB061DEC}"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37897CA5-449E-4286-A194-114166C23C37}" type="slidenum">
              <a:rPr lang="zh-CN" altLang="en-US"/>
              <a:pPr>
                <a:defRPr/>
              </a:pPr>
              <a:t>‹#›</a:t>
            </a:fld>
            <a:endParaRPr lang="zh-CN" altLang="en-US"/>
          </a:p>
        </p:txBody>
      </p:sp>
    </p:spTree>
    <p:extLst>
      <p:ext uri="{BB962C8B-B14F-4D97-AF65-F5344CB8AC3E}">
        <p14:creationId xmlns="" xmlns:p14="http://schemas.microsoft.com/office/powerpoint/2010/main" val="102787349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71FFCFB9-4349-45BD-A929-6F314009DD60}"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423DA86C-7AC3-4300-B926-7572BF5F3078}" type="slidenum">
              <a:rPr lang="zh-CN" altLang="en-US"/>
              <a:pPr>
                <a:defRPr/>
              </a:pPr>
              <a:t>‹#›</a:t>
            </a:fld>
            <a:endParaRPr lang="zh-CN" altLang="en-US"/>
          </a:p>
        </p:txBody>
      </p:sp>
    </p:spTree>
    <p:extLst>
      <p:ext uri="{BB962C8B-B14F-4D97-AF65-F5344CB8AC3E}">
        <p14:creationId xmlns="" xmlns:p14="http://schemas.microsoft.com/office/powerpoint/2010/main" val="4233047430"/>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7D46A45F-F55D-4E63-A8A6-25023E936765}"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F30D6C2A-C0BD-41BD-9577-11470028C219}" type="slidenum">
              <a:rPr lang="zh-CN" altLang="en-US"/>
              <a:pPr>
                <a:defRPr/>
              </a:pPr>
              <a:t>‹#›</a:t>
            </a:fld>
            <a:endParaRPr lang="zh-CN" altLang="en-US"/>
          </a:p>
        </p:txBody>
      </p:sp>
    </p:spTree>
    <p:extLst>
      <p:ext uri="{BB962C8B-B14F-4D97-AF65-F5344CB8AC3E}">
        <p14:creationId xmlns="" xmlns:p14="http://schemas.microsoft.com/office/powerpoint/2010/main" val="347605018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E4A2AF48-9265-4350-A167-951A45CD1A65}"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E837938-AED9-4A52-83C3-FE860A3AF769}" type="slidenum">
              <a:rPr lang="zh-CN" altLang="en-US"/>
              <a:pPr>
                <a:defRPr/>
              </a:pPr>
              <a:t>‹#›</a:t>
            </a:fld>
            <a:endParaRPr lang="zh-CN" altLang="en-US"/>
          </a:p>
        </p:txBody>
      </p:sp>
    </p:spTree>
    <p:extLst>
      <p:ext uri="{BB962C8B-B14F-4D97-AF65-F5344CB8AC3E}">
        <p14:creationId xmlns="" xmlns:p14="http://schemas.microsoft.com/office/powerpoint/2010/main" val="240173327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D8A3DD73-8A65-4EA5-950F-061E1485544D}"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4B05811-5F17-4CFB-BD8A-AB62BDAAE67F}" type="slidenum">
              <a:rPr lang="zh-CN" altLang="en-US"/>
              <a:pPr>
                <a:defRPr/>
              </a:pPr>
              <a:t>‹#›</a:t>
            </a:fld>
            <a:endParaRPr lang="zh-CN" altLang="en-US"/>
          </a:p>
        </p:txBody>
      </p:sp>
    </p:spTree>
    <p:extLst>
      <p:ext uri="{BB962C8B-B14F-4D97-AF65-F5344CB8AC3E}">
        <p14:creationId xmlns="" xmlns:p14="http://schemas.microsoft.com/office/powerpoint/2010/main" val="157994741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7C88627-C60A-4CF0-9D4A-11CD71FA300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F8604EDA-4F05-49F4-9541-75AA0B2A2B6A}" type="slidenum">
              <a:rPr lang="zh-CN" altLang="en-US"/>
              <a:pPr>
                <a:defRPr/>
              </a:pPr>
              <a:t>‹#›</a:t>
            </a:fld>
            <a:endParaRPr lang="zh-CN" altLang="en-US"/>
          </a:p>
        </p:txBody>
      </p:sp>
    </p:spTree>
    <p:extLst>
      <p:ext uri="{BB962C8B-B14F-4D97-AF65-F5344CB8AC3E}">
        <p14:creationId xmlns="" xmlns:p14="http://schemas.microsoft.com/office/powerpoint/2010/main" val="40357698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484EB09-B92F-4FFF-850E-028E2623DE4A}"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BAAD614D-3D78-4B14-856F-16BE3C5C7B53}" type="slidenum">
              <a:rPr lang="zh-CN" altLang="en-US"/>
              <a:pPr>
                <a:defRPr/>
              </a:pPr>
              <a:t>‹#›</a:t>
            </a:fld>
            <a:endParaRPr lang="zh-CN" altLang="en-US"/>
          </a:p>
        </p:txBody>
      </p:sp>
    </p:spTree>
    <p:extLst>
      <p:ext uri="{BB962C8B-B14F-4D97-AF65-F5344CB8AC3E}">
        <p14:creationId xmlns="" xmlns:p14="http://schemas.microsoft.com/office/powerpoint/2010/main" val="3418601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4769276-0535-4AE8-942E-011ABC7B88A3}"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A29D805E-149F-4FDD-8264-FD198B813AD3}" type="slidenum">
              <a:rPr lang="zh-CN" altLang="en-US"/>
              <a:pPr>
                <a:defRPr/>
              </a:pPr>
              <a:t>‹#›</a:t>
            </a:fld>
            <a:endParaRPr lang="zh-CN" altLang="en-US"/>
          </a:p>
        </p:txBody>
      </p:sp>
    </p:spTree>
    <p:extLst>
      <p:ext uri="{BB962C8B-B14F-4D97-AF65-F5344CB8AC3E}">
        <p14:creationId xmlns="" xmlns:p14="http://schemas.microsoft.com/office/powerpoint/2010/main" val="58219975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FE20EA39-B9E0-4DE7-A5C9-33898F37A5AA}"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ABE4967D-36BD-4010-A815-3F468CC72258}" type="slidenum">
              <a:rPr lang="zh-CN" altLang="en-US"/>
              <a:pPr>
                <a:defRPr/>
              </a:pPr>
              <a:t>‹#›</a:t>
            </a:fld>
            <a:endParaRPr lang="zh-CN" altLang="en-US"/>
          </a:p>
        </p:txBody>
      </p:sp>
    </p:spTree>
    <p:extLst>
      <p:ext uri="{BB962C8B-B14F-4D97-AF65-F5344CB8AC3E}">
        <p14:creationId xmlns="" xmlns:p14="http://schemas.microsoft.com/office/powerpoint/2010/main" val="407240784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6C5FA036-4386-459B-BBC2-F9D03CDCA7E0}"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1D1DC82C-3576-406E-8045-1909E1BB403A}" type="slidenum">
              <a:rPr lang="zh-CN" altLang="en-US"/>
              <a:pPr>
                <a:defRPr/>
              </a:pPr>
              <a:t>‹#›</a:t>
            </a:fld>
            <a:endParaRPr lang="zh-CN" altLang="en-US"/>
          </a:p>
        </p:txBody>
      </p:sp>
    </p:spTree>
    <p:extLst>
      <p:ext uri="{BB962C8B-B14F-4D97-AF65-F5344CB8AC3E}">
        <p14:creationId xmlns="" xmlns:p14="http://schemas.microsoft.com/office/powerpoint/2010/main" val="11485497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6A2A0D9C-77FB-42F3-B832-285FACF7C170}"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5771EB9-75A1-4DEB-9D60-FEC51AD52707}" type="slidenum">
              <a:rPr lang="zh-CN" altLang="en-US"/>
              <a:pPr>
                <a:defRPr/>
              </a:pPr>
              <a:t>‹#›</a:t>
            </a:fld>
            <a:endParaRPr lang="zh-CN" altLang="en-US"/>
          </a:p>
        </p:txBody>
      </p:sp>
    </p:spTree>
    <p:extLst>
      <p:ext uri="{BB962C8B-B14F-4D97-AF65-F5344CB8AC3E}">
        <p14:creationId xmlns="" xmlns:p14="http://schemas.microsoft.com/office/powerpoint/2010/main" val="142580548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933B56D8-323D-4B68-9E9C-85DE76E42C2F}"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AD066FE2-B208-448B-8330-481AE41742B1}" type="slidenum">
              <a:rPr lang="zh-CN" altLang="en-US"/>
              <a:pPr>
                <a:defRPr/>
              </a:pPr>
              <a:t>‹#›</a:t>
            </a:fld>
            <a:endParaRPr lang="zh-CN" altLang="en-US"/>
          </a:p>
        </p:txBody>
      </p:sp>
    </p:spTree>
    <p:extLst>
      <p:ext uri="{BB962C8B-B14F-4D97-AF65-F5344CB8AC3E}">
        <p14:creationId xmlns="" xmlns:p14="http://schemas.microsoft.com/office/powerpoint/2010/main" val="127763290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F73A7E74-9377-41B0-A0F9-BDFE74E0B922}"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9079A949-9B8C-48DC-8DCF-C4818BCF0D35}" type="slidenum">
              <a:rPr lang="zh-CN" altLang="en-US"/>
              <a:pPr>
                <a:defRPr/>
              </a:pPr>
              <a:t>‹#›</a:t>
            </a:fld>
            <a:endParaRPr lang="zh-CN" altLang="en-US"/>
          </a:p>
        </p:txBody>
      </p:sp>
    </p:spTree>
    <p:extLst>
      <p:ext uri="{BB962C8B-B14F-4D97-AF65-F5344CB8AC3E}">
        <p14:creationId xmlns="" xmlns:p14="http://schemas.microsoft.com/office/powerpoint/2010/main" val="66814642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D0EA2463-F776-4CC9-BF1B-03B13E2EC0CF}"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1CF262F7-86D7-4BEE-A37B-8A440C22FF51}" type="slidenum">
              <a:rPr lang="zh-CN" altLang="en-US"/>
              <a:pPr>
                <a:defRPr/>
              </a:pPr>
              <a:t>‹#›</a:t>
            </a:fld>
            <a:endParaRPr lang="zh-CN" altLang="en-US"/>
          </a:p>
        </p:txBody>
      </p:sp>
    </p:spTree>
    <p:extLst>
      <p:ext uri="{BB962C8B-B14F-4D97-AF65-F5344CB8AC3E}">
        <p14:creationId xmlns="" xmlns:p14="http://schemas.microsoft.com/office/powerpoint/2010/main" val="119347243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076AC02A-11F6-470E-B410-E7F1D4600C65}"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50968DBB-9B1E-42C8-ACE1-12DD65A089B7}" type="slidenum">
              <a:rPr lang="zh-CN" altLang="en-US"/>
              <a:pPr>
                <a:defRPr/>
              </a:pPr>
              <a:t>‹#›</a:t>
            </a:fld>
            <a:endParaRPr lang="zh-CN" altLang="en-US"/>
          </a:p>
        </p:txBody>
      </p:sp>
    </p:spTree>
    <p:extLst>
      <p:ext uri="{BB962C8B-B14F-4D97-AF65-F5344CB8AC3E}">
        <p14:creationId xmlns="" xmlns:p14="http://schemas.microsoft.com/office/powerpoint/2010/main" val="251601466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80366A37-EE0B-4679-8699-5A64A2C97746}"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A79AB18-BEBE-4B17-A75E-B1CBB8DD29A5}" type="slidenum">
              <a:rPr lang="zh-CN" altLang="en-US"/>
              <a:pPr>
                <a:defRPr/>
              </a:pPr>
              <a:t>‹#›</a:t>
            </a:fld>
            <a:endParaRPr lang="zh-CN" altLang="en-US"/>
          </a:p>
        </p:txBody>
      </p:sp>
    </p:spTree>
    <p:extLst>
      <p:ext uri="{BB962C8B-B14F-4D97-AF65-F5344CB8AC3E}">
        <p14:creationId xmlns="" xmlns:p14="http://schemas.microsoft.com/office/powerpoint/2010/main" val="1533464957"/>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FA4B29AA-8816-4804-BA3E-880DF72E5674}"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DC7C0F83-C5C2-4623-973C-C601FAB4368A}" type="slidenum">
              <a:rPr lang="zh-CN" altLang="en-US"/>
              <a:pPr>
                <a:defRPr/>
              </a:pPr>
              <a:t>‹#›</a:t>
            </a:fld>
            <a:endParaRPr lang="zh-CN" altLang="en-US"/>
          </a:p>
        </p:txBody>
      </p:sp>
    </p:spTree>
    <p:extLst>
      <p:ext uri="{BB962C8B-B14F-4D97-AF65-F5344CB8AC3E}">
        <p14:creationId xmlns="" xmlns:p14="http://schemas.microsoft.com/office/powerpoint/2010/main" val="269976127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BB57B5B-47F6-4C13-8F85-2277C2F944F5}"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19145D3-F1E3-4559-93D2-57AAF8CAFAEF}" type="slidenum">
              <a:rPr lang="zh-CN" altLang="en-US"/>
              <a:pPr>
                <a:defRPr/>
              </a:pPr>
              <a:t>‹#›</a:t>
            </a:fld>
            <a:endParaRPr lang="zh-CN" altLang="en-US"/>
          </a:p>
        </p:txBody>
      </p:sp>
    </p:spTree>
    <p:extLst>
      <p:ext uri="{BB962C8B-B14F-4D97-AF65-F5344CB8AC3E}">
        <p14:creationId xmlns="" xmlns:p14="http://schemas.microsoft.com/office/powerpoint/2010/main" val="27372932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A84CEC1-490F-4948-8BA5-56831DA5DFD1}"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46B1301-4743-4726-B84C-4C48CCAC185B}" type="slidenum">
              <a:rPr lang="zh-CN" altLang="en-US"/>
              <a:pPr>
                <a:defRPr/>
              </a:pPr>
              <a:t>‹#›</a:t>
            </a:fld>
            <a:endParaRPr lang="zh-CN" altLang="en-US"/>
          </a:p>
        </p:txBody>
      </p:sp>
    </p:spTree>
    <p:extLst>
      <p:ext uri="{BB962C8B-B14F-4D97-AF65-F5344CB8AC3E}">
        <p14:creationId xmlns="" xmlns:p14="http://schemas.microsoft.com/office/powerpoint/2010/main" val="2303381107"/>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636D01C-523C-4627-B529-B54B42F9280C}"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8D9B600-D6DE-4D4A-B8B6-8051E0274927}" type="slidenum">
              <a:rPr lang="zh-CN" altLang="en-US"/>
              <a:pPr>
                <a:defRPr/>
              </a:pPr>
              <a:t>‹#›</a:t>
            </a:fld>
            <a:endParaRPr lang="zh-CN" altLang="en-US"/>
          </a:p>
        </p:txBody>
      </p:sp>
    </p:spTree>
    <p:extLst>
      <p:ext uri="{BB962C8B-B14F-4D97-AF65-F5344CB8AC3E}">
        <p14:creationId xmlns="" xmlns:p14="http://schemas.microsoft.com/office/powerpoint/2010/main" val="123143823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B7A52A51-E82E-440A-8D32-614AEEDF0B97}"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9D9DFF7A-6641-4228-B3D7-96B226DDD2F5}" type="slidenum">
              <a:rPr lang="zh-CN" altLang="en-US"/>
              <a:pPr>
                <a:defRPr/>
              </a:pPr>
              <a:t>‹#›</a:t>
            </a:fld>
            <a:endParaRPr lang="zh-CN" altLang="en-US"/>
          </a:p>
        </p:txBody>
      </p:sp>
    </p:spTree>
    <p:extLst>
      <p:ext uri="{BB962C8B-B14F-4D97-AF65-F5344CB8AC3E}">
        <p14:creationId xmlns="" xmlns:p14="http://schemas.microsoft.com/office/powerpoint/2010/main" val="136695920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743BB26-B5EE-46D5-844D-D2BF61A74C46}"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804EDB9-0C0B-4CF2-804C-32B0C9E934E2}" type="slidenum">
              <a:rPr lang="zh-CN" altLang="en-US"/>
              <a:pPr>
                <a:defRPr/>
              </a:pPr>
              <a:t>‹#›</a:t>
            </a:fld>
            <a:endParaRPr lang="zh-CN" altLang="en-US"/>
          </a:p>
        </p:txBody>
      </p:sp>
    </p:spTree>
    <p:extLst>
      <p:ext uri="{BB962C8B-B14F-4D97-AF65-F5344CB8AC3E}">
        <p14:creationId xmlns="" xmlns:p14="http://schemas.microsoft.com/office/powerpoint/2010/main" val="290324408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E2B3DB30-F6B8-40F4-BC0B-5E290AFDA9D9}"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D34B357-B5BB-4615-948D-EF7D2E3F0895}" type="slidenum">
              <a:rPr lang="zh-CN" altLang="en-US"/>
              <a:pPr>
                <a:defRPr/>
              </a:pPr>
              <a:t>‹#›</a:t>
            </a:fld>
            <a:endParaRPr lang="zh-CN" altLang="en-US"/>
          </a:p>
        </p:txBody>
      </p:sp>
    </p:spTree>
    <p:extLst>
      <p:ext uri="{BB962C8B-B14F-4D97-AF65-F5344CB8AC3E}">
        <p14:creationId xmlns="" xmlns:p14="http://schemas.microsoft.com/office/powerpoint/2010/main" val="360645335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84CBA250-4D51-443B-A5BC-6DDFE103BCFC}"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E3D06F0B-D68D-43C9-8EC4-B8EC510CE38A}" type="slidenum">
              <a:rPr lang="zh-CN" altLang="en-US"/>
              <a:pPr>
                <a:defRPr/>
              </a:pPr>
              <a:t>‹#›</a:t>
            </a:fld>
            <a:endParaRPr lang="zh-CN" altLang="en-US"/>
          </a:p>
        </p:txBody>
      </p:sp>
    </p:spTree>
    <p:extLst>
      <p:ext uri="{BB962C8B-B14F-4D97-AF65-F5344CB8AC3E}">
        <p14:creationId xmlns="" xmlns:p14="http://schemas.microsoft.com/office/powerpoint/2010/main" val="103281980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A0DE0AF7-31B2-4A9C-B49E-BABA2F811ACA}"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D385887A-5CBB-412B-AD70-9115D7473C43}" type="slidenum">
              <a:rPr lang="zh-CN" altLang="en-US"/>
              <a:pPr>
                <a:defRPr/>
              </a:pPr>
              <a:t>‹#›</a:t>
            </a:fld>
            <a:endParaRPr lang="zh-CN" altLang="en-US"/>
          </a:p>
        </p:txBody>
      </p:sp>
    </p:spTree>
    <p:extLst>
      <p:ext uri="{BB962C8B-B14F-4D97-AF65-F5344CB8AC3E}">
        <p14:creationId xmlns="" xmlns:p14="http://schemas.microsoft.com/office/powerpoint/2010/main" val="169199464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07E28965-F519-48DD-8EED-77BBE1CC1F65}"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9047A585-DE1D-4C0A-9B80-68158F141EEA}" type="slidenum">
              <a:rPr lang="zh-CN" altLang="en-US"/>
              <a:pPr>
                <a:defRPr/>
              </a:pPr>
              <a:t>‹#›</a:t>
            </a:fld>
            <a:endParaRPr lang="zh-CN" altLang="en-US"/>
          </a:p>
        </p:txBody>
      </p:sp>
    </p:spTree>
    <p:extLst>
      <p:ext uri="{BB962C8B-B14F-4D97-AF65-F5344CB8AC3E}">
        <p14:creationId xmlns="" xmlns:p14="http://schemas.microsoft.com/office/powerpoint/2010/main" val="291041365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6AF98CDC-07D0-4AB5-842A-17950A33A66E}"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F6E50AC5-BC34-4A82-BB64-766D87FFCC3F}" type="slidenum">
              <a:rPr lang="zh-CN" altLang="en-US"/>
              <a:pPr>
                <a:defRPr/>
              </a:pPr>
              <a:t>‹#›</a:t>
            </a:fld>
            <a:endParaRPr lang="zh-CN" altLang="en-US"/>
          </a:p>
        </p:txBody>
      </p:sp>
    </p:spTree>
    <p:extLst>
      <p:ext uri="{BB962C8B-B14F-4D97-AF65-F5344CB8AC3E}">
        <p14:creationId xmlns="" xmlns:p14="http://schemas.microsoft.com/office/powerpoint/2010/main" val="12769376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51ACC6FB-E5A1-4FB9-9C87-40DCA5D92A65}"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B5E8A2F-F519-42C0-9D72-9DC1C8FE15AF}" type="slidenum">
              <a:rPr lang="zh-CN" altLang="en-US"/>
              <a:pPr>
                <a:defRPr/>
              </a:pPr>
              <a:t>‹#›</a:t>
            </a:fld>
            <a:endParaRPr lang="zh-CN" altLang="en-US"/>
          </a:p>
        </p:txBody>
      </p:sp>
    </p:spTree>
    <p:extLst>
      <p:ext uri="{BB962C8B-B14F-4D97-AF65-F5344CB8AC3E}">
        <p14:creationId xmlns="" xmlns:p14="http://schemas.microsoft.com/office/powerpoint/2010/main" val="3122964677"/>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F4DC5C2B-76CD-46AC-B5E3-68C8310B68F6}"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D4D62AE-3BE6-4B29-A22E-18D6777EFB8D}" type="slidenum">
              <a:rPr lang="zh-CN" altLang="en-US"/>
              <a:pPr>
                <a:defRPr/>
              </a:pPr>
              <a:t>‹#›</a:t>
            </a:fld>
            <a:endParaRPr lang="zh-CN" altLang="en-US"/>
          </a:p>
        </p:txBody>
      </p:sp>
    </p:spTree>
    <p:extLst>
      <p:ext uri="{BB962C8B-B14F-4D97-AF65-F5344CB8AC3E}">
        <p14:creationId xmlns="" xmlns:p14="http://schemas.microsoft.com/office/powerpoint/2010/main" val="1857521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 xmlns:p14="http://schemas.microsoft.com/office/powerpoint/2010/main" val="380037193"/>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AF4C6CF-B059-44FE-ACB6-56D3E8DF9331}"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A3BF0EA-3589-4D07-BAE8-6F52F21C97F5}" type="slidenum">
              <a:rPr lang="zh-CN" altLang="en-US"/>
              <a:pPr>
                <a:defRPr/>
              </a:pPr>
              <a:t>‹#›</a:t>
            </a:fld>
            <a:endParaRPr lang="zh-CN" altLang="en-US"/>
          </a:p>
        </p:txBody>
      </p:sp>
    </p:spTree>
    <p:extLst>
      <p:ext uri="{BB962C8B-B14F-4D97-AF65-F5344CB8AC3E}">
        <p14:creationId xmlns="" xmlns:p14="http://schemas.microsoft.com/office/powerpoint/2010/main" val="203812058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57AB91F3-1CFD-441D-89EF-0F103B4FBA55}"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9D043F2-B19E-4837-AC13-49A54978509A}" type="slidenum">
              <a:rPr lang="zh-CN" altLang="en-US"/>
              <a:pPr>
                <a:defRPr/>
              </a:pPr>
              <a:t>‹#›</a:t>
            </a:fld>
            <a:endParaRPr lang="zh-CN" altLang="en-US"/>
          </a:p>
        </p:txBody>
      </p:sp>
    </p:spTree>
    <p:extLst>
      <p:ext uri="{BB962C8B-B14F-4D97-AF65-F5344CB8AC3E}">
        <p14:creationId xmlns="" xmlns:p14="http://schemas.microsoft.com/office/powerpoint/2010/main" val="3052999412"/>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06B4CB5-119C-48E6-81AB-DF31DA18FAD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5D26029-D872-4337-806B-FD29DCA3ED86}" type="slidenum">
              <a:rPr lang="zh-CN" altLang="en-US"/>
              <a:pPr>
                <a:defRPr/>
              </a:pPr>
              <a:t>‹#›</a:t>
            </a:fld>
            <a:endParaRPr lang="zh-CN" altLang="en-US"/>
          </a:p>
        </p:txBody>
      </p:sp>
    </p:spTree>
    <p:extLst>
      <p:ext uri="{BB962C8B-B14F-4D97-AF65-F5344CB8AC3E}">
        <p14:creationId xmlns="" xmlns:p14="http://schemas.microsoft.com/office/powerpoint/2010/main" val="434392369"/>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A34D87E8-0DE3-489B-9F32-1FC071DAE07C}"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F120C02-30EF-4E53-9C8A-83D4D4BFC776}" type="slidenum">
              <a:rPr lang="zh-CN" altLang="en-US"/>
              <a:pPr>
                <a:defRPr/>
              </a:pPr>
              <a:t>‹#›</a:t>
            </a:fld>
            <a:endParaRPr lang="zh-CN" altLang="en-US"/>
          </a:p>
        </p:txBody>
      </p:sp>
    </p:spTree>
    <p:extLst>
      <p:ext uri="{BB962C8B-B14F-4D97-AF65-F5344CB8AC3E}">
        <p14:creationId xmlns="" xmlns:p14="http://schemas.microsoft.com/office/powerpoint/2010/main" val="2869510944"/>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9DF4DCD7-F869-4292-BF8E-969F49661A8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9670923D-7F21-40D5-BE60-C0ECC4ECA161}" type="slidenum">
              <a:rPr lang="zh-CN" altLang="en-US"/>
              <a:pPr>
                <a:defRPr/>
              </a:pPr>
              <a:t>‹#›</a:t>
            </a:fld>
            <a:endParaRPr lang="zh-CN" altLang="en-US"/>
          </a:p>
        </p:txBody>
      </p:sp>
    </p:spTree>
    <p:extLst>
      <p:ext uri="{BB962C8B-B14F-4D97-AF65-F5344CB8AC3E}">
        <p14:creationId xmlns="" xmlns:p14="http://schemas.microsoft.com/office/powerpoint/2010/main" val="212651829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46FBB020-D643-426A-96D7-2656689A2F70}"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CBE69870-68C1-47A6-B9FA-163602A9B9B3}" type="slidenum">
              <a:rPr lang="zh-CN" altLang="en-US"/>
              <a:pPr>
                <a:defRPr/>
              </a:pPr>
              <a:t>‹#›</a:t>
            </a:fld>
            <a:endParaRPr lang="zh-CN" altLang="en-US"/>
          </a:p>
        </p:txBody>
      </p:sp>
    </p:spTree>
    <p:extLst>
      <p:ext uri="{BB962C8B-B14F-4D97-AF65-F5344CB8AC3E}">
        <p14:creationId xmlns="" xmlns:p14="http://schemas.microsoft.com/office/powerpoint/2010/main" val="408304069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53C75B19-EF30-4020-837B-D524E1E7D6D6}"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EF05875A-0014-45E7-9264-81EE9B5CF153}" type="slidenum">
              <a:rPr lang="zh-CN" altLang="en-US"/>
              <a:pPr>
                <a:defRPr/>
              </a:pPr>
              <a:t>‹#›</a:t>
            </a:fld>
            <a:endParaRPr lang="zh-CN" altLang="en-US"/>
          </a:p>
        </p:txBody>
      </p:sp>
    </p:spTree>
    <p:extLst>
      <p:ext uri="{BB962C8B-B14F-4D97-AF65-F5344CB8AC3E}">
        <p14:creationId xmlns="" xmlns:p14="http://schemas.microsoft.com/office/powerpoint/2010/main" val="174374936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5B330783-C493-4E4B-9F1E-4114E1C86E88}"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79716D71-240E-49EF-9939-04421028B736}" type="slidenum">
              <a:rPr lang="zh-CN" altLang="en-US"/>
              <a:pPr>
                <a:defRPr/>
              </a:pPr>
              <a:t>‹#›</a:t>
            </a:fld>
            <a:endParaRPr lang="zh-CN" altLang="en-US"/>
          </a:p>
        </p:txBody>
      </p:sp>
    </p:spTree>
    <p:extLst>
      <p:ext uri="{BB962C8B-B14F-4D97-AF65-F5344CB8AC3E}">
        <p14:creationId xmlns="" xmlns:p14="http://schemas.microsoft.com/office/powerpoint/2010/main" val="167919759"/>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1C9080CB-FD30-429A-8E60-039ADC263939}"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EAE4EF95-5761-4FA3-825D-BD23D8910F29}" type="slidenum">
              <a:rPr lang="zh-CN" altLang="en-US"/>
              <a:pPr>
                <a:defRPr/>
              </a:pPr>
              <a:t>‹#›</a:t>
            </a:fld>
            <a:endParaRPr lang="zh-CN" altLang="en-US"/>
          </a:p>
        </p:txBody>
      </p:sp>
    </p:spTree>
    <p:extLst>
      <p:ext uri="{BB962C8B-B14F-4D97-AF65-F5344CB8AC3E}">
        <p14:creationId xmlns="" xmlns:p14="http://schemas.microsoft.com/office/powerpoint/2010/main" val="3445807362"/>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D40798F5-AED5-4CD0-AD2F-FB021958AF0D}"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A04DBDC4-8E05-40EB-85F0-26ED9FBCF77E}" type="slidenum">
              <a:rPr lang="zh-CN" altLang="en-US"/>
              <a:pPr>
                <a:defRPr/>
              </a:pPr>
              <a:t>‹#›</a:t>
            </a:fld>
            <a:endParaRPr lang="zh-CN" altLang="en-US"/>
          </a:p>
        </p:txBody>
      </p:sp>
    </p:spTree>
    <p:extLst>
      <p:ext uri="{BB962C8B-B14F-4D97-AF65-F5344CB8AC3E}">
        <p14:creationId xmlns="" xmlns:p14="http://schemas.microsoft.com/office/powerpoint/2010/main" val="29657848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8562168"/>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46486416-CAF4-4CA1-A4AD-236ACBF5F3F7}"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8AE47DAB-20A9-4183-B625-6D5FBC433F02}" type="slidenum">
              <a:rPr lang="zh-CN" altLang="en-US"/>
              <a:pPr>
                <a:defRPr/>
              </a:pPr>
              <a:t>‹#›</a:t>
            </a:fld>
            <a:endParaRPr lang="zh-CN" altLang="en-US"/>
          </a:p>
        </p:txBody>
      </p:sp>
    </p:spTree>
    <p:extLst>
      <p:ext uri="{BB962C8B-B14F-4D97-AF65-F5344CB8AC3E}">
        <p14:creationId xmlns="" xmlns:p14="http://schemas.microsoft.com/office/powerpoint/2010/main" val="3069965949"/>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3F7ED7F-B74F-4705-A79E-C4D97598B781}"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5C37A36-B52A-40F3-B1E7-50D15C94742A}" type="slidenum">
              <a:rPr lang="zh-CN" altLang="en-US"/>
              <a:pPr>
                <a:defRPr/>
              </a:pPr>
              <a:t>‹#›</a:t>
            </a:fld>
            <a:endParaRPr lang="zh-CN" altLang="en-US"/>
          </a:p>
        </p:txBody>
      </p:sp>
    </p:spTree>
    <p:extLst>
      <p:ext uri="{BB962C8B-B14F-4D97-AF65-F5344CB8AC3E}">
        <p14:creationId xmlns="" xmlns:p14="http://schemas.microsoft.com/office/powerpoint/2010/main" val="298917474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AAFAB0A-F7C1-4B78-8945-80AF06A533C6}"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A92AD9D-E9D9-4B98-8A6F-ECDAE4928433}" type="slidenum">
              <a:rPr lang="zh-CN" altLang="en-US"/>
              <a:pPr>
                <a:defRPr/>
              </a:pPr>
              <a:t>‹#›</a:t>
            </a:fld>
            <a:endParaRPr lang="zh-CN" altLang="en-US"/>
          </a:p>
        </p:txBody>
      </p:sp>
    </p:spTree>
    <p:extLst>
      <p:ext uri="{BB962C8B-B14F-4D97-AF65-F5344CB8AC3E}">
        <p14:creationId xmlns="" xmlns:p14="http://schemas.microsoft.com/office/powerpoint/2010/main" val="79477534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457A4E38-132D-49EB-9FE5-40CB5086CEF0}"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86360EB-99DD-4E10-84BC-B1DAA3F6A684}" type="slidenum">
              <a:rPr lang="zh-CN" altLang="en-US"/>
              <a:pPr>
                <a:defRPr/>
              </a:pPr>
              <a:t>‹#›</a:t>
            </a:fld>
            <a:endParaRPr lang="zh-CN" altLang="en-US"/>
          </a:p>
        </p:txBody>
      </p:sp>
    </p:spTree>
    <p:extLst>
      <p:ext uri="{BB962C8B-B14F-4D97-AF65-F5344CB8AC3E}">
        <p14:creationId xmlns="" xmlns:p14="http://schemas.microsoft.com/office/powerpoint/2010/main" val="7640861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DC9268A-2D7C-4424-8ECE-5DAE884B48F9}"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AD959C2B-A77A-4BDA-8DC1-2B6D51961EFE}" type="slidenum">
              <a:rPr lang="zh-CN" altLang="en-US"/>
              <a:pPr>
                <a:defRPr/>
              </a:pPr>
              <a:t>‹#›</a:t>
            </a:fld>
            <a:endParaRPr lang="zh-CN" altLang="en-US"/>
          </a:p>
        </p:txBody>
      </p:sp>
    </p:spTree>
    <p:extLst>
      <p:ext uri="{BB962C8B-B14F-4D97-AF65-F5344CB8AC3E}">
        <p14:creationId xmlns="" xmlns:p14="http://schemas.microsoft.com/office/powerpoint/2010/main" val="1375470225"/>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C46CD3E9-D6E2-480E-94F6-5E9509EBCB1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C0AF497-8C09-4744-A19C-211BBC4D63FE}" type="slidenum">
              <a:rPr lang="zh-CN" altLang="en-US"/>
              <a:pPr>
                <a:defRPr/>
              </a:pPr>
              <a:t>‹#›</a:t>
            </a:fld>
            <a:endParaRPr lang="zh-CN" altLang="en-US"/>
          </a:p>
        </p:txBody>
      </p:sp>
    </p:spTree>
    <p:extLst>
      <p:ext uri="{BB962C8B-B14F-4D97-AF65-F5344CB8AC3E}">
        <p14:creationId xmlns="" xmlns:p14="http://schemas.microsoft.com/office/powerpoint/2010/main" val="657803721"/>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A8881624-47F0-469D-8E9F-26D71189955C}"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029CCAE-EAED-4DBC-AA6D-4AA1A26504E1}" type="slidenum">
              <a:rPr lang="zh-CN" altLang="en-US"/>
              <a:pPr>
                <a:defRPr/>
              </a:pPr>
              <a:t>‹#›</a:t>
            </a:fld>
            <a:endParaRPr lang="zh-CN" altLang="en-US"/>
          </a:p>
        </p:txBody>
      </p:sp>
    </p:spTree>
    <p:extLst>
      <p:ext uri="{BB962C8B-B14F-4D97-AF65-F5344CB8AC3E}">
        <p14:creationId xmlns="" xmlns:p14="http://schemas.microsoft.com/office/powerpoint/2010/main" val="1913543959"/>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DF924F5F-58A5-4DCB-A64A-7C5E9D746303}"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490532CB-B942-45B5-A064-59F40866DB10}" type="slidenum">
              <a:rPr lang="zh-CN" altLang="en-US"/>
              <a:pPr>
                <a:defRPr/>
              </a:pPr>
              <a:t>‹#›</a:t>
            </a:fld>
            <a:endParaRPr lang="zh-CN" altLang="en-US"/>
          </a:p>
        </p:txBody>
      </p:sp>
    </p:spTree>
    <p:extLst>
      <p:ext uri="{BB962C8B-B14F-4D97-AF65-F5344CB8AC3E}">
        <p14:creationId xmlns="" xmlns:p14="http://schemas.microsoft.com/office/powerpoint/2010/main" val="989043900"/>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8C5F6468-AF1E-4E5F-BC58-7CFA94F8AE37}"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691D057B-1380-42E4-B36F-A7641D9A4708}" type="slidenum">
              <a:rPr lang="zh-CN" altLang="en-US"/>
              <a:pPr>
                <a:defRPr/>
              </a:pPr>
              <a:t>‹#›</a:t>
            </a:fld>
            <a:endParaRPr lang="zh-CN" altLang="en-US"/>
          </a:p>
        </p:txBody>
      </p:sp>
    </p:spTree>
    <p:extLst>
      <p:ext uri="{BB962C8B-B14F-4D97-AF65-F5344CB8AC3E}">
        <p14:creationId xmlns="" xmlns:p14="http://schemas.microsoft.com/office/powerpoint/2010/main" val="2310545577"/>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D3FC2EB4-94CE-4B07-9BB4-AF7DCE4E7C13}"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9A3D986B-4B42-496C-AE70-460E45AB9A3F}" type="slidenum">
              <a:rPr lang="zh-CN" altLang="en-US"/>
              <a:pPr>
                <a:defRPr/>
              </a:pPr>
              <a:t>‹#›</a:t>
            </a:fld>
            <a:endParaRPr lang="zh-CN" altLang="en-US"/>
          </a:p>
        </p:txBody>
      </p:sp>
    </p:spTree>
    <p:extLst>
      <p:ext uri="{BB962C8B-B14F-4D97-AF65-F5344CB8AC3E}">
        <p14:creationId xmlns="" xmlns:p14="http://schemas.microsoft.com/office/powerpoint/2010/main" val="33789973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 xmlns:p14="http://schemas.microsoft.com/office/powerpoint/2010/main" val="2032198144"/>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4930AE2B-ABAB-40C0-9BD1-2E5A70466FB1}"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AE8E8E54-3FDC-4698-8782-CEE7221924BD}" type="slidenum">
              <a:rPr lang="zh-CN" altLang="en-US"/>
              <a:pPr>
                <a:defRPr/>
              </a:pPr>
              <a:t>‹#›</a:t>
            </a:fld>
            <a:endParaRPr lang="zh-CN" altLang="en-US"/>
          </a:p>
        </p:txBody>
      </p:sp>
    </p:spTree>
    <p:extLst>
      <p:ext uri="{BB962C8B-B14F-4D97-AF65-F5344CB8AC3E}">
        <p14:creationId xmlns="" xmlns:p14="http://schemas.microsoft.com/office/powerpoint/2010/main" val="547802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9D8284D8-795E-44C5-8EDF-0DFF482C6429}"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6007A052-7270-4911-947A-A4341B6AAA66}" type="slidenum">
              <a:rPr lang="zh-CN" altLang="en-US"/>
              <a:pPr>
                <a:defRPr/>
              </a:pPr>
              <a:t>‹#›</a:t>
            </a:fld>
            <a:endParaRPr lang="zh-CN" altLang="en-US"/>
          </a:p>
        </p:txBody>
      </p:sp>
    </p:spTree>
    <p:extLst>
      <p:ext uri="{BB962C8B-B14F-4D97-AF65-F5344CB8AC3E}">
        <p14:creationId xmlns="" xmlns:p14="http://schemas.microsoft.com/office/powerpoint/2010/main" val="679836014"/>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BBC445DD-083B-469A-BE4A-2B45A9243D62}"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36E90B7-365E-4046-8822-24C2A6F4BA15}" type="slidenum">
              <a:rPr lang="zh-CN" altLang="en-US"/>
              <a:pPr>
                <a:defRPr/>
              </a:pPr>
              <a:t>‹#›</a:t>
            </a:fld>
            <a:endParaRPr lang="zh-CN" altLang="en-US"/>
          </a:p>
        </p:txBody>
      </p:sp>
    </p:spTree>
    <p:extLst>
      <p:ext uri="{BB962C8B-B14F-4D97-AF65-F5344CB8AC3E}">
        <p14:creationId xmlns="" xmlns:p14="http://schemas.microsoft.com/office/powerpoint/2010/main" val="1188651452"/>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C88E4C2-7F09-4383-B2DF-D48E6AFB969A}"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CFA1892B-CFA6-4121-BF37-1D020A4885DE}" type="slidenum">
              <a:rPr lang="zh-CN" altLang="en-US"/>
              <a:pPr>
                <a:defRPr/>
              </a:pPr>
              <a:t>‹#›</a:t>
            </a:fld>
            <a:endParaRPr lang="zh-CN" altLang="en-US"/>
          </a:p>
        </p:txBody>
      </p:sp>
    </p:spTree>
    <p:extLst>
      <p:ext uri="{BB962C8B-B14F-4D97-AF65-F5344CB8AC3E}">
        <p14:creationId xmlns="" xmlns:p14="http://schemas.microsoft.com/office/powerpoint/2010/main" val="1367648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6186142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40562418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18499129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9853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 xmlns:p14="http://schemas.microsoft.com/office/powerpoint/2010/main" val="1227737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32948790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19147250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2779779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2458068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 xmlns:p14="http://schemas.microsoft.com/office/powerpoint/2010/main" val="34496346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9282472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 xmlns:p14="http://schemas.microsoft.com/office/powerpoint/2010/main" val="37615810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41089668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114769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49764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9879399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4884843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1335883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9850263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9271138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4230462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 xmlns:p14="http://schemas.microsoft.com/office/powerpoint/2010/main" val="6863502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6528266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 xmlns:p14="http://schemas.microsoft.com/office/powerpoint/2010/main" val="33742807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8393829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47998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1209985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35698873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8969863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11816909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12120806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7874832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481430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6FDBAEAF-19BF-4AB3-BF7D-60C12EF9DBF6}" type="datetimeFigureOut">
              <a:rPr lang="zh-CN" altLang="en-US"/>
              <a:pPr>
                <a:defRPr/>
              </a:pPr>
              <a:t>2016/6/11</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1ADC4C64-8EE2-480F-8FD6-711D7ABE7896}" type="slidenum">
              <a:rPr lang="zh-CN" altLang="en-US"/>
              <a:pPr>
                <a:defRPr/>
              </a:pPr>
              <a:t>‹#›</a:t>
            </a:fld>
            <a:endParaRPr lang="zh-CN" altLang="en-US"/>
          </a:p>
        </p:txBody>
      </p:sp>
    </p:spTree>
    <p:extLst>
      <p:ext uri="{BB962C8B-B14F-4D97-AF65-F5344CB8AC3E}">
        <p14:creationId xmlns="" xmlns:p14="http://schemas.microsoft.com/office/powerpoint/2010/main" val="7010950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63870F72-7791-44A9-8D40-AC1402685CA6}" type="datetimeFigureOut">
              <a:rPr lang="zh-CN" altLang="en-US"/>
              <a:pPr>
                <a:defRPr/>
              </a:pPr>
              <a:t>2016/6/11</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A9B974C8-270A-4B34-9FDB-0B40AFBE9B2D}" type="slidenum">
              <a:rPr lang="zh-CN" altLang="en-US"/>
              <a:pPr>
                <a:defRPr/>
              </a:pPr>
              <a:t>‹#›</a:t>
            </a:fld>
            <a:endParaRPr lang="zh-CN" altLang="en-US"/>
          </a:p>
        </p:txBody>
      </p:sp>
    </p:spTree>
    <p:extLst>
      <p:ext uri="{BB962C8B-B14F-4D97-AF65-F5344CB8AC3E}">
        <p14:creationId xmlns="" xmlns:p14="http://schemas.microsoft.com/office/powerpoint/2010/main" val="4647382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6"/>
          <p:cNvSpPr>
            <a:spLocks noGrp="1" noChangeArrowheads="1"/>
          </p:cNvSpPr>
          <p:nvPr>
            <p:ph type="dt" sz="half" idx="10"/>
          </p:nvPr>
        </p:nvSpPr>
        <p:spPr>
          <a:ln/>
        </p:spPr>
        <p:txBody>
          <a:bodyPr/>
          <a:lstStyle>
            <a:lvl1pPr>
              <a:defRPr/>
            </a:lvl1pPr>
          </a:lstStyle>
          <a:p>
            <a:pPr>
              <a:defRPr/>
            </a:pPr>
            <a:fld id="{AE760D84-E1B9-4EA7-8EA3-0D355656BF3F}" type="datetimeFigureOut">
              <a:rPr lang="zh-CN" altLang="en-US"/>
              <a:pPr>
                <a:defRPr/>
              </a:pPr>
              <a:t>2016/6/11</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84835B83-2D76-4836-9B79-2C2920C25F4B}" type="slidenum">
              <a:rPr lang="zh-CN" altLang="en-US"/>
              <a:pPr>
                <a:defRPr/>
              </a:pPr>
              <a:t>‹#›</a:t>
            </a:fld>
            <a:endParaRPr lang="zh-CN" altLang="en-US"/>
          </a:p>
        </p:txBody>
      </p:sp>
    </p:spTree>
    <p:extLst>
      <p:ext uri="{BB962C8B-B14F-4D97-AF65-F5344CB8AC3E}">
        <p14:creationId xmlns="" xmlns:p14="http://schemas.microsoft.com/office/powerpoint/2010/main" val="35810591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6"/>
          <p:cNvSpPr>
            <a:spLocks noGrp="1" noChangeArrowheads="1"/>
          </p:cNvSpPr>
          <p:nvPr>
            <p:ph type="dt" sz="half" idx="10"/>
          </p:nvPr>
        </p:nvSpPr>
        <p:spPr>
          <a:ln/>
        </p:spPr>
        <p:txBody>
          <a:bodyPr/>
          <a:lstStyle>
            <a:lvl1pPr>
              <a:defRPr/>
            </a:lvl1pPr>
          </a:lstStyle>
          <a:p>
            <a:pPr>
              <a:defRPr/>
            </a:pPr>
            <a:fld id="{973FFCD9-2380-4A90-B48A-DDCF6F085275}" type="datetimeFigureOut">
              <a:rPr lang="zh-CN" altLang="en-US"/>
              <a:pPr>
                <a:defRPr/>
              </a:pPr>
              <a:t>2016/6/11</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8B7C239D-E2BA-4612-AA04-6E7C8FCDC40B}" type="slidenum">
              <a:rPr lang="zh-CN" altLang="en-US"/>
              <a:pPr>
                <a:defRPr/>
              </a:pPr>
              <a:t>‹#›</a:t>
            </a:fld>
            <a:endParaRPr lang="zh-CN" altLang="en-US"/>
          </a:p>
        </p:txBody>
      </p:sp>
    </p:spTree>
    <p:extLst>
      <p:ext uri="{BB962C8B-B14F-4D97-AF65-F5344CB8AC3E}">
        <p14:creationId xmlns="" xmlns:p14="http://schemas.microsoft.com/office/powerpoint/2010/main" val="376716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 xmlns:p14="http://schemas.microsoft.com/office/powerpoint/2010/main" val="6186360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noChangeArrowheads="1"/>
          </p:cNvSpPr>
          <p:nvPr>
            <p:ph type="dt" sz="half" idx="10"/>
          </p:nvPr>
        </p:nvSpPr>
        <p:spPr>
          <a:ln/>
        </p:spPr>
        <p:txBody>
          <a:bodyPr/>
          <a:lstStyle>
            <a:lvl1pPr>
              <a:defRPr/>
            </a:lvl1pPr>
          </a:lstStyle>
          <a:p>
            <a:pPr>
              <a:defRPr/>
            </a:pPr>
            <a:fld id="{C96E8F18-905E-43E7-BAE3-7F42DD6B5476}" type="datetimeFigureOut">
              <a:rPr lang="zh-CN" altLang="en-US"/>
              <a:pPr>
                <a:defRPr/>
              </a:pPr>
              <a:t>2016/6/11</a:t>
            </a:fld>
            <a:endParaRPr lang="zh-CN" altLang="en-US"/>
          </a:p>
        </p:txBody>
      </p:sp>
      <p:sp>
        <p:nvSpPr>
          <p:cNvPr id="8"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a:ln/>
        </p:spPr>
        <p:txBody>
          <a:bodyPr/>
          <a:lstStyle>
            <a:lvl1pPr>
              <a:defRPr/>
            </a:lvl1pPr>
          </a:lstStyle>
          <a:p>
            <a:pPr>
              <a:defRPr/>
            </a:pPr>
            <a:fld id="{63568E68-5F44-4E83-B4F9-1A9A6E5B9965}" type="slidenum">
              <a:rPr lang="zh-CN" altLang="en-US"/>
              <a:pPr>
                <a:defRPr/>
              </a:pPr>
              <a:t>‹#›</a:t>
            </a:fld>
            <a:endParaRPr lang="zh-CN" altLang="en-US"/>
          </a:p>
        </p:txBody>
      </p:sp>
    </p:spTree>
    <p:extLst>
      <p:ext uri="{BB962C8B-B14F-4D97-AF65-F5344CB8AC3E}">
        <p14:creationId xmlns="" xmlns:p14="http://schemas.microsoft.com/office/powerpoint/2010/main" val="5615727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6"/>
          <p:cNvSpPr>
            <a:spLocks noGrp="1" noChangeArrowheads="1"/>
          </p:cNvSpPr>
          <p:nvPr>
            <p:ph type="dt" sz="half" idx="10"/>
          </p:nvPr>
        </p:nvSpPr>
        <p:spPr>
          <a:ln/>
        </p:spPr>
        <p:txBody>
          <a:bodyPr/>
          <a:lstStyle>
            <a:lvl1pPr>
              <a:defRPr/>
            </a:lvl1pPr>
          </a:lstStyle>
          <a:p>
            <a:pPr>
              <a:defRPr/>
            </a:pPr>
            <a:fld id="{A36C9A20-0B0B-4F09-88CB-AF5F165EA9EB}" type="datetimeFigureOut">
              <a:rPr lang="zh-CN" altLang="en-US"/>
              <a:pPr>
                <a:defRPr/>
              </a:pPr>
              <a:t>2016/6/11</a:t>
            </a:fld>
            <a:endParaRPr lang="zh-CN" altLang="en-US"/>
          </a:p>
        </p:txBody>
      </p:sp>
      <p:sp>
        <p:nvSpPr>
          <p:cNvPr id="4"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a:ln/>
        </p:spPr>
        <p:txBody>
          <a:bodyPr/>
          <a:lstStyle>
            <a:lvl1pPr>
              <a:defRPr/>
            </a:lvl1pPr>
          </a:lstStyle>
          <a:p>
            <a:pPr>
              <a:defRPr/>
            </a:pPr>
            <a:fld id="{FAF92F82-89F1-4C5F-AA4A-C3AD41483609}" type="slidenum">
              <a:rPr lang="zh-CN" altLang="en-US"/>
              <a:pPr>
                <a:defRPr/>
              </a:pPr>
              <a:t>‹#›</a:t>
            </a:fld>
            <a:endParaRPr lang="zh-CN" altLang="en-US"/>
          </a:p>
        </p:txBody>
      </p:sp>
    </p:spTree>
    <p:extLst>
      <p:ext uri="{BB962C8B-B14F-4D97-AF65-F5344CB8AC3E}">
        <p14:creationId xmlns="" xmlns:p14="http://schemas.microsoft.com/office/powerpoint/2010/main" val="34798036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a:ln/>
        </p:spPr>
        <p:txBody>
          <a:bodyPr/>
          <a:lstStyle>
            <a:lvl1pPr>
              <a:defRPr/>
            </a:lvl1pPr>
          </a:lstStyle>
          <a:p>
            <a:pPr>
              <a:defRPr/>
            </a:pPr>
            <a:fld id="{0F8AC9E4-CF3A-43B6-80F4-41EA5978544B}" type="datetimeFigureOut">
              <a:rPr lang="zh-CN" altLang="en-US"/>
              <a:pPr>
                <a:defRPr/>
              </a:pPr>
              <a:t>2016/6/11</a:t>
            </a:fld>
            <a:endParaRPr lang="zh-CN" altLang="en-US"/>
          </a:p>
        </p:txBody>
      </p:sp>
      <p:sp>
        <p:nvSpPr>
          <p:cNvPr id="3"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a:ln/>
        </p:spPr>
        <p:txBody>
          <a:bodyPr/>
          <a:lstStyle>
            <a:lvl1pPr>
              <a:defRPr/>
            </a:lvl1pPr>
          </a:lstStyle>
          <a:p>
            <a:pPr>
              <a:defRPr/>
            </a:pPr>
            <a:fld id="{0F6E17A0-5993-4916-A238-6A8A4ED0FB04}" type="slidenum">
              <a:rPr lang="zh-CN" altLang="en-US"/>
              <a:pPr>
                <a:defRPr/>
              </a:pPr>
              <a:t>‹#›</a:t>
            </a:fld>
            <a:endParaRPr lang="zh-CN" altLang="en-US"/>
          </a:p>
        </p:txBody>
      </p:sp>
    </p:spTree>
    <p:extLst>
      <p:ext uri="{BB962C8B-B14F-4D97-AF65-F5344CB8AC3E}">
        <p14:creationId xmlns="" xmlns:p14="http://schemas.microsoft.com/office/powerpoint/2010/main" val="3049797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D038D456-6D32-4864-8555-BC28A027F3E1}" type="datetimeFigureOut">
              <a:rPr lang="zh-CN" altLang="en-US"/>
              <a:pPr>
                <a:defRPr/>
              </a:pPr>
              <a:t>2016/6/11</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2CEE358B-800F-4FDC-BB2D-9D214FE71D86}" type="slidenum">
              <a:rPr lang="zh-CN" altLang="en-US"/>
              <a:pPr>
                <a:defRPr/>
              </a:pPr>
              <a:t>‹#›</a:t>
            </a:fld>
            <a:endParaRPr lang="zh-CN" altLang="en-US"/>
          </a:p>
        </p:txBody>
      </p:sp>
    </p:spTree>
    <p:extLst>
      <p:ext uri="{BB962C8B-B14F-4D97-AF65-F5344CB8AC3E}">
        <p14:creationId xmlns="" xmlns:p14="http://schemas.microsoft.com/office/powerpoint/2010/main" val="227797641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B76B6BF0-83FE-48F0-8A47-9DC2FE2E481F}" type="datetimeFigureOut">
              <a:rPr lang="zh-CN" altLang="en-US"/>
              <a:pPr>
                <a:defRPr/>
              </a:pPr>
              <a:t>2016/6/11</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D6598125-583F-462A-AB54-03E5A7D206D1}" type="slidenum">
              <a:rPr lang="zh-CN" altLang="en-US"/>
              <a:pPr>
                <a:defRPr/>
              </a:pPr>
              <a:t>‹#›</a:t>
            </a:fld>
            <a:endParaRPr lang="zh-CN" altLang="en-US"/>
          </a:p>
        </p:txBody>
      </p:sp>
    </p:spTree>
    <p:extLst>
      <p:ext uri="{BB962C8B-B14F-4D97-AF65-F5344CB8AC3E}">
        <p14:creationId xmlns="" xmlns:p14="http://schemas.microsoft.com/office/powerpoint/2010/main" val="26608904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928E6889-B120-47B5-A5A6-F5A6A472830B}" type="datetimeFigureOut">
              <a:rPr lang="zh-CN" altLang="en-US"/>
              <a:pPr>
                <a:defRPr/>
              </a:pPr>
              <a:t>2016/6/11</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4C003132-B433-4B6C-9805-1A69FFFD3326}" type="slidenum">
              <a:rPr lang="zh-CN" altLang="en-US"/>
              <a:pPr>
                <a:defRPr/>
              </a:pPr>
              <a:t>‹#›</a:t>
            </a:fld>
            <a:endParaRPr lang="zh-CN" altLang="en-US"/>
          </a:p>
        </p:txBody>
      </p:sp>
    </p:spTree>
    <p:extLst>
      <p:ext uri="{BB962C8B-B14F-4D97-AF65-F5344CB8AC3E}">
        <p14:creationId xmlns="" xmlns:p14="http://schemas.microsoft.com/office/powerpoint/2010/main" val="109929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847E43A2-A57F-42CB-AEB6-6A277ACBAF9D}" type="datetimeFigureOut">
              <a:rPr lang="zh-CN" altLang="en-US"/>
              <a:pPr>
                <a:defRPr/>
              </a:pPr>
              <a:t>2016/6/11</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F1809E5F-5E88-4A38-883C-5CC1311B8916}" type="slidenum">
              <a:rPr lang="zh-CN" altLang="en-US"/>
              <a:pPr>
                <a:defRPr/>
              </a:pPr>
              <a:t>‹#›</a:t>
            </a:fld>
            <a:endParaRPr lang="zh-CN" altLang="en-US"/>
          </a:p>
        </p:txBody>
      </p:sp>
    </p:spTree>
    <p:extLst>
      <p:ext uri="{BB962C8B-B14F-4D97-AF65-F5344CB8AC3E}">
        <p14:creationId xmlns="" xmlns:p14="http://schemas.microsoft.com/office/powerpoint/2010/main" val="19784209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AC01D930-EE88-46A1-93A6-CE232E0F32AC}" type="datetimeFigureOut">
              <a:rPr lang="zh-CN" altLang="en-US"/>
              <a:pPr>
                <a:defRPr/>
              </a:pPr>
              <a:t>2016/6/11</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E6C077FB-F67D-4910-8945-B52FFE536925}" type="slidenum">
              <a:rPr lang="zh-CN" altLang="en-US"/>
              <a:pPr>
                <a:defRPr/>
              </a:pPr>
              <a:t>‹#›</a:t>
            </a:fld>
            <a:endParaRPr lang="zh-CN" altLang="en-US"/>
          </a:p>
        </p:txBody>
      </p:sp>
    </p:spTree>
    <p:extLst>
      <p:ext uri="{BB962C8B-B14F-4D97-AF65-F5344CB8AC3E}">
        <p14:creationId xmlns="" xmlns:p14="http://schemas.microsoft.com/office/powerpoint/2010/main" val="7650729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87A76BB2-782F-465C-9386-3D28D8401FD1}" type="datetimeFigureOut">
              <a:rPr lang="zh-CN" altLang="en-US"/>
              <a:pPr>
                <a:defRPr/>
              </a:pPr>
              <a:t>2016/6/11</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4F865B7E-6199-4C86-8F27-EFE84C42AFE3}" type="slidenum">
              <a:rPr lang="zh-CN" altLang="en-US"/>
              <a:pPr>
                <a:defRPr/>
              </a:pPr>
              <a:t>‹#›</a:t>
            </a:fld>
            <a:endParaRPr lang="zh-CN" altLang="en-US"/>
          </a:p>
        </p:txBody>
      </p:sp>
    </p:spTree>
    <p:extLst>
      <p:ext uri="{BB962C8B-B14F-4D97-AF65-F5344CB8AC3E}">
        <p14:creationId xmlns="" xmlns:p14="http://schemas.microsoft.com/office/powerpoint/2010/main" val="329350183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FB780D39-3B19-4A0B-BD76-D2F1FBE42F38}" type="datetimeFigureOut">
              <a:rPr lang="zh-CN" altLang="en-US"/>
              <a:pPr>
                <a:defRPr/>
              </a:pPr>
              <a:t>2016/6/11</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A887A177-4B39-42FD-AD91-3BE9DCD61566}" type="slidenum">
              <a:rPr lang="zh-CN" altLang="en-US"/>
              <a:pPr>
                <a:defRPr/>
              </a:pPr>
              <a:t>‹#›</a:t>
            </a:fld>
            <a:endParaRPr lang="zh-CN" altLang="en-US"/>
          </a:p>
        </p:txBody>
      </p:sp>
    </p:spTree>
    <p:extLst>
      <p:ext uri="{BB962C8B-B14F-4D97-AF65-F5344CB8AC3E}">
        <p14:creationId xmlns="" xmlns:p14="http://schemas.microsoft.com/office/powerpoint/2010/main" val="140019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93619080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noChangeArrowheads="1"/>
          </p:cNvSpPr>
          <p:nvPr>
            <p:ph type="dt" sz="half" idx="10"/>
          </p:nvPr>
        </p:nvSpPr>
        <p:spPr>
          <a:ln/>
        </p:spPr>
        <p:txBody>
          <a:bodyPr/>
          <a:lstStyle>
            <a:lvl1pPr>
              <a:defRPr/>
            </a:lvl1pPr>
          </a:lstStyle>
          <a:p>
            <a:pPr>
              <a:defRPr/>
            </a:pPr>
            <a:fld id="{F159BCBE-0E48-4F83-8432-3E7422C0271B}" type="datetimeFigureOut">
              <a:rPr lang="zh-CN" altLang="en-US"/>
              <a:pPr>
                <a:defRPr/>
              </a:pPr>
              <a:t>2016/6/11</a:t>
            </a:fld>
            <a:endParaRPr lang="zh-CN" altLang="en-US"/>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C30B2C61-3FCA-4C1B-AEA9-08484B5704EE}" type="slidenum">
              <a:rPr lang="zh-CN" altLang="en-US"/>
              <a:pPr>
                <a:defRPr/>
              </a:pPr>
              <a:t>‹#›</a:t>
            </a:fld>
            <a:endParaRPr lang="zh-CN" altLang="en-US"/>
          </a:p>
        </p:txBody>
      </p:sp>
    </p:spTree>
    <p:extLst>
      <p:ext uri="{BB962C8B-B14F-4D97-AF65-F5344CB8AC3E}">
        <p14:creationId xmlns="" xmlns:p14="http://schemas.microsoft.com/office/powerpoint/2010/main" val="244357087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noChangeArrowheads="1"/>
          </p:cNvSpPr>
          <p:nvPr>
            <p:ph type="dt" sz="half" idx="10"/>
          </p:nvPr>
        </p:nvSpPr>
        <p:spPr>
          <a:ln/>
        </p:spPr>
        <p:txBody>
          <a:bodyPr/>
          <a:lstStyle>
            <a:lvl1pPr>
              <a:defRPr/>
            </a:lvl1pPr>
          </a:lstStyle>
          <a:p>
            <a:pPr>
              <a:defRPr/>
            </a:pPr>
            <a:fld id="{D8FC295B-DA40-40F1-A8FB-B9A91E410109}" type="datetimeFigureOut">
              <a:rPr lang="zh-CN" altLang="en-US"/>
              <a:pPr>
                <a:defRPr/>
              </a:pPr>
              <a:t>2016/6/11</a:t>
            </a:fld>
            <a:endParaRPr lang="zh-CN" altLang="en-US"/>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B62C64ED-9955-4C7F-8CE6-261B8C46F834}" type="slidenum">
              <a:rPr lang="zh-CN" altLang="en-US"/>
              <a:pPr>
                <a:defRPr/>
              </a:pPr>
              <a:t>‹#›</a:t>
            </a:fld>
            <a:endParaRPr lang="zh-CN" altLang="en-US"/>
          </a:p>
        </p:txBody>
      </p:sp>
    </p:spTree>
    <p:extLst>
      <p:ext uri="{BB962C8B-B14F-4D97-AF65-F5344CB8AC3E}">
        <p14:creationId xmlns="" xmlns:p14="http://schemas.microsoft.com/office/powerpoint/2010/main" val="381610729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a:ln/>
        </p:spPr>
        <p:txBody>
          <a:bodyPr/>
          <a:lstStyle>
            <a:lvl1pPr>
              <a:defRPr/>
            </a:lvl1pPr>
          </a:lstStyle>
          <a:p>
            <a:pPr>
              <a:defRPr/>
            </a:pPr>
            <a:fld id="{F2A7EC98-5598-4F40-A6EB-DAE51A0DDF73}" type="datetimeFigureOut">
              <a:rPr lang="zh-CN" altLang="en-US"/>
              <a:pPr>
                <a:defRPr/>
              </a:pPr>
              <a:t>2016/6/11</a:t>
            </a:fld>
            <a:endParaRPr lang="zh-CN" altLang="en-US"/>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9F403673-D4CE-4E6A-BAE0-2A6197BA3ED2}" type="slidenum">
              <a:rPr lang="zh-CN" altLang="en-US"/>
              <a:pPr>
                <a:defRPr/>
              </a:pPr>
              <a:t>‹#›</a:t>
            </a:fld>
            <a:endParaRPr lang="zh-CN" altLang="en-US"/>
          </a:p>
        </p:txBody>
      </p:sp>
    </p:spTree>
    <p:extLst>
      <p:ext uri="{BB962C8B-B14F-4D97-AF65-F5344CB8AC3E}">
        <p14:creationId xmlns="" xmlns:p14="http://schemas.microsoft.com/office/powerpoint/2010/main" val="6184220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6CC98EBA-A739-483B-9BC1-EB93CF365820}" type="datetimeFigureOut">
              <a:rPr lang="zh-CN" altLang="en-US"/>
              <a:pPr>
                <a:defRPr/>
              </a:pPr>
              <a:t>2016/6/11</a:t>
            </a:fld>
            <a:endParaRPr lang="zh-CN" altLang="en-US"/>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AFB5C3BF-46BA-41FC-9489-3786866D65F9}" type="slidenum">
              <a:rPr lang="zh-CN" altLang="en-US"/>
              <a:pPr>
                <a:defRPr/>
              </a:pPr>
              <a:t>‹#›</a:t>
            </a:fld>
            <a:endParaRPr lang="zh-CN" altLang="en-US"/>
          </a:p>
        </p:txBody>
      </p:sp>
    </p:spTree>
    <p:extLst>
      <p:ext uri="{BB962C8B-B14F-4D97-AF65-F5344CB8AC3E}">
        <p14:creationId xmlns="" xmlns:p14="http://schemas.microsoft.com/office/powerpoint/2010/main" val="3690895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3CFEA83C-0753-4B10-B51A-CB548B493675}" type="datetimeFigureOut">
              <a:rPr lang="zh-CN" altLang="en-US"/>
              <a:pPr>
                <a:defRPr/>
              </a:pPr>
              <a:t>2016/6/11</a:t>
            </a:fld>
            <a:endParaRPr lang="zh-CN" altLang="en-US"/>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B2288494-19A3-48F8-B9F0-754F4D973BFD}" type="slidenum">
              <a:rPr lang="zh-CN" altLang="en-US"/>
              <a:pPr>
                <a:defRPr/>
              </a:pPr>
              <a:t>‹#›</a:t>
            </a:fld>
            <a:endParaRPr lang="zh-CN" altLang="en-US"/>
          </a:p>
        </p:txBody>
      </p:sp>
    </p:spTree>
    <p:extLst>
      <p:ext uri="{BB962C8B-B14F-4D97-AF65-F5344CB8AC3E}">
        <p14:creationId xmlns="" xmlns:p14="http://schemas.microsoft.com/office/powerpoint/2010/main" val="277469078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F990AC5A-71FF-4F1F-8433-F2E1F54D9C9F}" type="datetimeFigureOut">
              <a:rPr lang="zh-CN" altLang="en-US"/>
              <a:pPr>
                <a:defRPr/>
              </a:pPr>
              <a:t>2016/6/11</a:t>
            </a:fld>
            <a:endParaRPr lang="zh-CN" altLang="en-US"/>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283A8D59-3A83-427B-A421-876EB556258B}" type="slidenum">
              <a:rPr lang="zh-CN" altLang="en-US"/>
              <a:pPr>
                <a:defRPr/>
              </a:pPr>
              <a:t>‹#›</a:t>
            </a:fld>
            <a:endParaRPr lang="zh-CN" altLang="en-US"/>
          </a:p>
        </p:txBody>
      </p:sp>
    </p:spTree>
    <p:extLst>
      <p:ext uri="{BB962C8B-B14F-4D97-AF65-F5344CB8AC3E}">
        <p14:creationId xmlns="" xmlns:p14="http://schemas.microsoft.com/office/powerpoint/2010/main" val="39017056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66C6B41-B1BA-4A9D-832C-4EE924E4AB00}" type="datetimeFigureOut">
              <a:rPr lang="zh-CN" altLang="en-US"/>
              <a:pPr>
                <a:defRPr/>
              </a:pPr>
              <a:t>2016/6/11</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268152CA-766C-4D39-BBE1-BEC5F887847A}" type="slidenum">
              <a:rPr lang="zh-CN" altLang="en-US"/>
              <a:pPr>
                <a:defRPr/>
              </a:pPr>
              <a:t>‹#›</a:t>
            </a:fld>
            <a:endParaRPr lang="zh-CN" altLang="en-US"/>
          </a:p>
        </p:txBody>
      </p:sp>
    </p:spTree>
    <p:extLst>
      <p:ext uri="{BB962C8B-B14F-4D97-AF65-F5344CB8AC3E}">
        <p14:creationId xmlns="" xmlns:p14="http://schemas.microsoft.com/office/powerpoint/2010/main" val="174765035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FC563A5D-61A9-4BDC-8C7B-3F57E256B9FD}" type="datetimeFigureOut">
              <a:rPr lang="zh-CN" altLang="en-US"/>
              <a:pPr>
                <a:defRPr/>
              </a:pPr>
              <a:t>2016/6/11</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59F018F5-2AB2-4334-A3B6-1D5F04FEB0DF}" type="slidenum">
              <a:rPr lang="zh-CN" altLang="en-US"/>
              <a:pPr>
                <a:defRPr/>
              </a:pPr>
              <a:t>‹#›</a:t>
            </a:fld>
            <a:endParaRPr lang="zh-CN" altLang="en-US"/>
          </a:p>
        </p:txBody>
      </p:sp>
    </p:spTree>
    <p:extLst>
      <p:ext uri="{BB962C8B-B14F-4D97-AF65-F5344CB8AC3E}">
        <p14:creationId xmlns="" xmlns:p14="http://schemas.microsoft.com/office/powerpoint/2010/main" val="246183055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18D70345-4E18-4D55-A2B9-067DCD3DA59A}"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B8242911-C180-4832-B605-475D93B4498E}" type="slidenum">
              <a:rPr lang="zh-CN" altLang="en-US"/>
              <a:pPr>
                <a:defRPr/>
              </a:pPr>
              <a:t>‹#›</a:t>
            </a:fld>
            <a:endParaRPr lang="zh-CN" altLang="en-US"/>
          </a:p>
        </p:txBody>
      </p:sp>
    </p:spTree>
    <p:extLst>
      <p:ext uri="{BB962C8B-B14F-4D97-AF65-F5344CB8AC3E}">
        <p14:creationId xmlns="" xmlns:p14="http://schemas.microsoft.com/office/powerpoint/2010/main" val="296614344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A2DDE187-EF42-4BA2-94A2-64B18D0CCBB1}"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CDBB7E40-1F36-4630-B0C9-70668999AC79}" type="slidenum">
              <a:rPr lang="zh-CN" altLang="en-US"/>
              <a:pPr>
                <a:defRPr/>
              </a:pPr>
              <a:t>‹#›</a:t>
            </a:fld>
            <a:endParaRPr lang="zh-CN" altLang="en-US"/>
          </a:p>
        </p:txBody>
      </p:sp>
    </p:spTree>
    <p:extLst>
      <p:ext uri="{BB962C8B-B14F-4D97-AF65-F5344CB8AC3E}">
        <p14:creationId xmlns="" xmlns:p14="http://schemas.microsoft.com/office/powerpoint/2010/main" val="180711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342830202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4EBCE29C-BC0A-4CA5-A960-A857D81F8C9F}"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8FF363E0-F929-4AB5-BA70-BE40BD676EBF}" type="slidenum">
              <a:rPr lang="zh-CN" altLang="en-US"/>
              <a:pPr>
                <a:defRPr/>
              </a:pPr>
              <a:t>‹#›</a:t>
            </a:fld>
            <a:endParaRPr lang="zh-CN" altLang="en-US"/>
          </a:p>
        </p:txBody>
      </p:sp>
    </p:spTree>
    <p:extLst>
      <p:ext uri="{BB962C8B-B14F-4D97-AF65-F5344CB8AC3E}">
        <p14:creationId xmlns="" xmlns:p14="http://schemas.microsoft.com/office/powerpoint/2010/main" val="71448331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noChangeArrowheads="1"/>
          </p:cNvSpPr>
          <p:nvPr>
            <p:ph type="dt" sz="half" idx="10"/>
          </p:nvPr>
        </p:nvSpPr>
        <p:spPr>
          <a:ln/>
        </p:spPr>
        <p:txBody>
          <a:bodyPr/>
          <a:lstStyle>
            <a:lvl1pPr>
              <a:defRPr/>
            </a:lvl1pPr>
          </a:lstStyle>
          <a:p>
            <a:pPr>
              <a:defRPr/>
            </a:pPr>
            <a:fld id="{8BFC549C-9114-4AB5-821F-A4AF723FCFFD}"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EE031F9F-83D9-4C24-876E-F339F2991CA4}" type="slidenum">
              <a:rPr lang="zh-CN" altLang="en-US"/>
              <a:pPr>
                <a:defRPr/>
              </a:pPr>
              <a:t>‹#›</a:t>
            </a:fld>
            <a:endParaRPr lang="zh-CN" altLang="en-US"/>
          </a:p>
        </p:txBody>
      </p:sp>
    </p:spTree>
    <p:extLst>
      <p:ext uri="{BB962C8B-B14F-4D97-AF65-F5344CB8AC3E}">
        <p14:creationId xmlns="" xmlns:p14="http://schemas.microsoft.com/office/powerpoint/2010/main" val="285986096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noChangeArrowheads="1"/>
          </p:cNvSpPr>
          <p:nvPr>
            <p:ph type="dt" sz="half" idx="10"/>
          </p:nvPr>
        </p:nvSpPr>
        <p:spPr>
          <a:ln/>
        </p:spPr>
        <p:txBody>
          <a:bodyPr/>
          <a:lstStyle>
            <a:lvl1pPr>
              <a:defRPr/>
            </a:lvl1pPr>
          </a:lstStyle>
          <a:p>
            <a:pPr>
              <a:defRPr/>
            </a:pPr>
            <a:fld id="{78A1A72C-AC80-460F-840D-47F6F525C811}" type="datetimeFigureOut">
              <a:rPr lang="zh-CN" altLang="en-US"/>
              <a:pPr>
                <a:defRPr/>
              </a:pPr>
              <a:t>2016/6/11</a:t>
            </a:fld>
            <a:endParaRPr lang="zh-CN" altLang="en-US"/>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a:ln/>
        </p:spPr>
        <p:txBody>
          <a:bodyPr/>
          <a:lstStyle>
            <a:lvl1pPr>
              <a:defRPr/>
            </a:lvl1pPr>
          </a:lstStyle>
          <a:p>
            <a:pPr>
              <a:defRPr/>
            </a:pPr>
            <a:fld id="{6F41476B-9092-47F9-8805-9CB46C372AEF}" type="slidenum">
              <a:rPr lang="zh-CN" altLang="en-US"/>
              <a:pPr>
                <a:defRPr/>
              </a:pPr>
              <a:t>‹#›</a:t>
            </a:fld>
            <a:endParaRPr lang="zh-CN" altLang="en-US"/>
          </a:p>
        </p:txBody>
      </p:sp>
    </p:spTree>
    <p:extLst>
      <p:ext uri="{BB962C8B-B14F-4D97-AF65-F5344CB8AC3E}">
        <p14:creationId xmlns="" xmlns:p14="http://schemas.microsoft.com/office/powerpoint/2010/main" val="24135060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a:ln/>
        </p:spPr>
        <p:txBody>
          <a:bodyPr/>
          <a:lstStyle>
            <a:lvl1pPr>
              <a:defRPr/>
            </a:lvl1pPr>
          </a:lstStyle>
          <a:p>
            <a:pPr>
              <a:defRPr/>
            </a:pPr>
            <a:fld id="{8EABD934-F35E-4F6B-ACE4-67BCC5AB5B52}" type="datetimeFigureOut">
              <a:rPr lang="zh-CN" altLang="en-US"/>
              <a:pPr>
                <a:defRPr/>
              </a:pPr>
              <a:t>2016/6/11</a:t>
            </a:fld>
            <a:endParaRPr lang="zh-CN" altLang="en-US"/>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a:ln/>
        </p:spPr>
        <p:txBody>
          <a:bodyPr/>
          <a:lstStyle>
            <a:lvl1pPr>
              <a:defRPr/>
            </a:lvl1pPr>
          </a:lstStyle>
          <a:p>
            <a:pPr>
              <a:defRPr/>
            </a:pPr>
            <a:fld id="{48A53840-53B5-4F3E-9943-58EFDDD2EA46}" type="slidenum">
              <a:rPr lang="zh-CN" altLang="en-US"/>
              <a:pPr>
                <a:defRPr/>
              </a:pPr>
              <a:t>‹#›</a:t>
            </a:fld>
            <a:endParaRPr lang="zh-CN" altLang="en-US"/>
          </a:p>
        </p:txBody>
      </p:sp>
    </p:spTree>
    <p:extLst>
      <p:ext uri="{BB962C8B-B14F-4D97-AF65-F5344CB8AC3E}">
        <p14:creationId xmlns="" xmlns:p14="http://schemas.microsoft.com/office/powerpoint/2010/main" val="275983349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519BFB3F-129F-4FCD-A0F1-F9EAC172476B}" type="datetimeFigureOut">
              <a:rPr lang="zh-CN" altLang="en-US"/>
              <a:pPr>
                <a:defRPr/>
              </a:pPr>
              <a:t>2016/6/11</a:t>
            </a:fld>
            <a:endParaRPr lang="zh-CN" altLang="en-US"/>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a:ln/>
        </p:spPr>
        <p:txBody>
          <a:bodyPr/>
          <a:lstStyle>
            <a:lvl1pPr>
              <a:defRPr/>
            </a:lvl1pPr>
          </a:lstStyle>
          <a:p>
            <a:pPr>
              <a:defRPr/>
            </a:pPr>
            <a:fld id="{7CD94D49-8296-420B-9784-4689E3A93773}" type="slidenum">
              <a:rPr lang="zh-CN" altLang="en-US"/>
              <a:pPr>
                <a:defRPr/>
              </a:pPr>
              <a:t>‹#›</a:t>
            </a:fld>
            <a:endParaRPr lang="zh-CN" altLang="en-US"/>
          </a:p>
        </p:txBody>
      </p:sp>
    </p:spTree>
    <p:extLst>
      <p:ext uri="{BB962C8B-B14F-4D97-AF65-F5344CB8AC3E}">
        <p14:creationId xmlns="" xmlns:p14="http://schemas.microsoft.com/office/powerpoint/2010/main" val="298012030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985C74E1-219B-48FF-B79C-A07FE4CB503D}"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ADA0E1B9-DC71-4C24-9B53-4086C7726C1C}" type="slidenum">
              <a:rPr lang="zh-CN" altLang="en-US"/>
              <a:pPr>
                <a:defRPr/>
              </a:pPr>
              <a:t>‹#›</a:t>
            </a:fld>
            <a:endParaRPr lang="zh-CN" altLang="en-US"/>
          </a:p>
        </p:txBody>
      </p:sp>
    </p:spTree>
    <p:extLst>
      <p:ext uri="{BB962C8B-B14F-4D97-AF65-F5344CB8AC3E}">
        <p14:creationId xmlns="" xmlns:p14="http://schemas.microsoft.com/office/powerpoint/2010/main" val="87367845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76FDED3C-5A1A-4A68-B144-FA3C67958930}"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514C3D5B-7442-4700-B67E-FD09B7E007BF}" type="slidenum">
              <a:rPr lang="zh-CN" altLang="en-US"/>
              <a:pPr>
                <a:defRPr/>
              </a:pPr>
              <a:t>‹#›</a:t>
            </a:fld>
            <a:endParaRPr lang="zh-CN" altLang="en-US"/>
          </a:p>
        </p:txBody>
      </p:sp>
    </p:spTree>
    <p:extLst>
      <p:ext uri="{BB962C8B-B14F-4D97-AF65-F5344CB8AC3E}">
        <p14:creationId xmlns="" xmlns:p14="http://schemas.microsoft.com/office/powerpoint/2010/main" val="190356052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FEC9DD4A-3CC5-45B6-A482-4AB6A6B89762}"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9165361F-8BA1-4EE0-ADC1-14A3CBBD544B}" type="slidenum">
              <a:rPr lang="zh-CN" altLang="en-US"/>
              <a:pPr>
                <a:defRPr/>
              </a:pPr>
              <a:t>‹#›</a:t>
            </a:fld>
            <a:endParaRPr lang="zh-CN" altLang="en-US"/>
          </a:p>
        </p:txBody>
      </p:sp>
    </p:spTree>
    <p:extLst>
      <p:ext uri="{BB962C8B-B14F-4D97-AF65-F5344CB8AC3E}">
        <p14:creationId xmlns="" xmlns:p14="http://schemas.microsoft.com/office/powerpoint/2010/main" val="415060877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D777A792-6422-4EF6-B15E-EB1F52E2BEE1}"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8C5ADB08-7017-46BD-9A32-1ED4370A3132}" type="slidenum">
              <a:rPr lang="zh-CN" altLang="en-US"/>
              <a:pPr>
                <a:defRPr/>
              </a:pPr>
              <a:t>‹#›</a:t>
            </a:fld>
            <a:endParaRPr lang="zh-CN" altLang="en-US"/>
          </a:p>
        </p:txBody>
      </p:sp>
    </p:spTree>
    <p:extLst>
      <p:ext uri="{BB962C8B-B14F-4D97-AF65-F5344CB8AC3E}">
        <p14:creationId xmlns="" xmlns:p14="http://schemas.microsoft.com/office/powerpoint/2010/main" val="229180710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E434083-CE48-4089-976C-06B8D06E6541}"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A6498483-75E9-4E8E-8E68-69E5D85BDAC7}" type="slidenum">
              <a:rPr lang="zh-CN" altLang="en-US"/>
              <a:pPr>
                <a:defRPr/>
              </a:pPr>
              <a:t>‹#›</a:t>
            </a:fld>
            <a:endParaRPr lang="zh-CN" altLang="en-US"/>
          </a:p>
        </p:txBody>
      </p:sp>
    </p:spTree>
    <p:extLst>
      <p:ext uri="{BB962C8B-B14F-4D97-AF65-F5344CB8AC3E}">
        <p14:creationId xmlns="" xmlns:p14="http://schemas.microsoft.com/office/powerpoint/2010/main" val="97634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 xmlns:p14="http://schemas.microsoft.com/office/powerpoint/2010/main" val="124041697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E52FFA18-E4B4-408C-B807-0133E8B33AE2}"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3F9A8808-54EA-459E-8173-9A79F340F1A5}" type="slidenum">
              <a:rPr lang="zh-CN" altLang="en-US"/>
              <a:pPr>
                <a:defRPr/>
              </a:pPr>
              <a:t>‹#›</a:t>
            </a:fld>
            <a:endParaRPr lang="zh-CN" altLang="en-US"/>
          </a:p>
        </p:txBody>
      </p:sp>
    </p:spTree>
    <p:extLst>
      <p:ext uri="{BB962C8B-B14F-4D97-AF65-F5344CB8AC3E}">
        <p14:creationId xmlns="" xmlns:p14="http://schemas.microsoft.com/office/powerpoint/2010/main" val="34964939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A0EEF6C0-1915-4664-A7E8-4A0614B7B668}"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11A31E51-F7C7-4B42-8496-F2DF79597A0D}" type="slidenum">
              <a:rPr lang="zh-CN" altLang="en-US"/>
              <a:pPr>
                <a:defRPr/>
              </a:pPr>
              <a:t>‹#›</a:t>
            </a:fld>
            <a:endParaRPr lang="zh-CN" altLang="en-US"/>
          </a:p>
        </p:txBody>
      </p:sp>
    </p:spTree>
    <p:extLst>
      <p:ext uri="{BB962C8B-B14F-4D97-AF65-F5344CB8AC3E}">
        <p14:creationId xmlns="" xmlns:p14="http://schemas.microsoft.com/office/powerpoint/2010/main" val="388854665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9663E4B4-5067-4658-9419-369740CF08D3}"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971D5A7D-AF29-480C-933A-E1055044C332}" type="slidenum">
              <a:rPr lang="zh-CN" altLang="en-US"/>
              <a:pPr>
                <a:defRPr/>
              </a:pPr>
              <a:t>‹#›</a:t>
            </a:fld>
            <a:endParaRPr lang="zh-CN" altLang="en-US"/>
          </a:p>
        </p:txBody>
      </p:sp>
    </p:spTree>
    <p:extLst>
      <p:ext uri="{BB962C8B-B14F-4D97-AF65-F5344CB8AC3E}">
        <p14:creationId xmlns="" xmlns:p14="http://schemas.microsoft.com/office/powerpoint/2010/main" val="303182903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31C778B4-4EFE-4A6F-AAE2-9BFB909778BF}" type="datetimeFigureOut">
              <a:rPr lang="zh-CN" altLang="en-US"/>
              <a:pPr>
                <a:defRPr/>
              </a:pPr>
              <a:t>2016/6/11</a:t>
            </a:fld>
            <a:endParaRPr lang="zh-CN" altLang="en-US"/>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9B62885D-DC3C-4DB9-A014-6FFADFB799F9}" type="slidenum">
              <a:rPr lang="zh-CN" altLang="en-US"/>
              <a:pPr>
                <a:defRPr/>
              </a:pPr>
              <a:t>‹#›</a:t>
            </a:fld>
            <a:endParaRPr lang="zh-CN" altLang="en-US"/>
          </a:p>
        </p:txBody>
      </p:sp>
    </p:spTree>
    <p:extLst>
      <p:ext uri="{BB962C8B-B14F-4D97-AF65-F5344CB8AC3E}">
        <p14:creationId xmlns="" xmlns:p14="http://schemas.microsoft.com/office/powerpoint/2010/main" val="45555847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11CC3A61-9BE5-45ED-9650-A68C48A705B8}" type="datetimeFigureOut">
              <a:rPr lang="zh-CN" altLang="en-US"/>
              <a:pPr>
                <a:defRPr/>
              </a:pPr>
              <a:t>2016/6/11</a:t>
            </a:fld>
            <a:endParaRPr lang="zh-CN" altLang="en-US"/>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04ACDBCB-737B-42FD-B474-B5F1FB36E942}" type="slidenum">
              <a:rPr lang="zh-CN" altLang="en-US"/>
              <a:pPr>
                <a:defRPr/>
              </a:pPr>
              <a:t>‹#›</a:t>
            </a:fld>
            <a:endParaRPr lang="zh-CN" altLang="en-US"/>
          </a:p>
        </p:txBody>
      </p:sp>
    </p:spTree>
    <p:extLst>
      <p:ext uri="{BB962C8B-B14F-4D97-AF65-F5344CB8AC3E}">
        <p14:creationId xmlns="" xmlns:p14="http://schemas.microsoft.com/office/powerpoint/2010/main" val="9345217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39B9C7FC-4410-47C6-A080-7E6F3DA065CF}" type="datetimeFigureOut">
              <a:rPr lang="zh-CN" altLang="en-US"/>
              <a:pPr>
                <a:defRPr/>
              </a:pPr>
              <a:t>2016/6/11</a:t>
            </a:fld>
            <a:endParaRPr lang="zh-CN" altLang="en-US"/>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6867F7B5-DA53-4ED8-87F6-BF335D52149B}" type="slidenum">
              <a:rPr lang="zh-CN" altLang="en-US"/>
              <a:pPr>
                <a:defRPr/>
              </a:pPr>
              <a:t>‹#›</a:t>
            </a:fld>
            <a:endParaRPr lang="zh-CN" altLang="en-US"/>
          </a:p>
        </p:txBody>
      </p:sp>
    </p:spTree>
    <p:extLst>
      <p:ext uri="{BB962C8B-B14F-4D97-AF65-F5344CB8AC3E}">
        <p14:creationId xmlns="" xmlns:p14="http://schemas.microsoft.com/office/powerpoint/2010/main" val="16598136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8424CF30-04C5-4CE6-8B4B-B74579010BE0}"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8214F94F-73C1-4C85-8DAE-4367A5426AC9}" type="slidenum">
              <a:rPr lang="zh-CN" altLang="en-US"/>
              <a:pPr>
                <a:defRPr/>
              </a:pPr>
              <a:t>‹#›</a:t>
            </a:fld>
            <a:endParaRPr lang="zh-CN" altLang="en-US"/>
          </a:p>
        </p:txBody>
      </p:sp>
    </p:spTree>
    <p:extLst>
      <p:ext uri="{BB962C8B-B14F-4D97-AF65-F5344CB8AC3E}">
        <p14:creationId xmlns="" xmlns:p14="http://schemas.microsoft.com/office/powerpoint/2010/main" val="368565895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8BE9431A-3B71-47B4-81AF-8674579AA652}"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C9678183-695E-459D-B00C-AAEE3E8C9AE2}" type="slidenum">
              <a:rPr lang="zh-CN" altLang="en-US"/>
              <a:pPr>
                <a:defRPr/>
              </a:pPr>
              <a:t>‹#›</a:t>
            </a:fld>
            <a:endParaRPr lang="zh-CN" altLang="en-US"/>
          </a:p>
        </p:txBody>
      </p:sp>
    </p:spTree>
    <p:extLst>
      <p:ext uri="{BB962C8B-B14F-4D97-AF65-F5344CB8AC3E}">
        <p14:creationId xmlns="" xmlns:p14="http://schemas.microsoft.com/office/powerpoint/2010/main" val="22282452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430BB66E-A16E-4219-A55D-A52FE9FF71B9}"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F50E95A0-4C3F-451F-BDCC-8736F15148DB}" type="slidenum">
              <a:rPr lang="zh-CN" altLang="en-US"/>
              <a:pPr>
                <a:defRPr/>
              </a:pPr>
              <a:t>‹#›</a:t>
            </a:fld>
            <a:endParaRPr lang="zh-CN" altLang="en-US"/>
          </a:p>
        </p:txBody>
      </p:sp>
    </p:spTree>
    <p:extLst>
      <p:ext uri="{BB962C8B-B14F-4D97-AF65-F5344CB8AC3E}">
        <p14:creationId xmlns="" xmlns:p14="http://schemas.microsoft.com/office/powerpoint/2010/main" val="235762652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AB185AFE-4B07-447C-82CC-F484FAD3D266}"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8C3CC34-3E7B-4E6A-A77B-C09798FA7379}" type="slidenum">
              <a:rPr lang="zh-CN" altLang="en-US"/>
              <a:pPr>
                <a:defRPr/>
              </a:pPr>
              <a:t>‹#›</a:t>
            </a:fld>
            <a:endParaRPr lang="zh-CN" altLang="en-US"/>
          </a:p>
        </p:txBody>
      </p:sp>
    </p:spTree>
    <p:extLst>
      <p:ext uri="{BB962C8B-B14F-4D97-AF65-F5344CB8AC3E}">
        <p14:creationId xmlns="" xmlns:p14="http://schemas.microsoft.com/office/powerpoint/2010/main" val="43821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4.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5.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9.xml"/><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theme" Target="../theme/theme22.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0.xml"/><Relationship Id="rId3" Type="http://schemas.openxmlformats.org/officeDocument/2006/relationships/slideLayout" Target="../slideLayouts/slideLayout245.xml"/><Relationship Id="rId7" Type="http://schemas.openxmlformats.org/officeDocument/2006/relationships/slideLayout" Target="../slideLayouts/slideLayout249.xml"/><Relationship Id="rId12" Type="http://schemas.openxmlformats.org/officeDocument/2006/relationships/theme" Target="../theme/theme23.xml"/><Relationship Id="rId2" Type="http://schemas.openxmlformats.org/officeDocument/2006/relationships/slideLayout" Target="../slideLayouts/slideLayout244.xml"/><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5" Type="http://schemas.openxmlformats.org/officeDocument/2006/relationships/slideLayout" Target="../slideLayouts/slideLayout247.xml"/><Relationship Id="rId10" Type="http://schemas.openxmlformats.org/officeDocument/2006/relationships/slideLayout" Target="../slideLayouts/slideLayout252.xml"/><Relationship Id="rId4" Type="http://schemas.openxmlformats.org/officeDocument/2006/relationships/slideLayout" Target="../slideLayouts/slideLayout246.xml"/><Relationship Id="rId9" Type="http://schemas.openxmlformats.org/officeDocument/2006/relationships/slideLayout" Target="../slideLayouts/slideLayout25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266"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267" name="日期占位符 4"/>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44E0EC44-1793-4056-B924-C9AFF46D2DDB}" type="datetimeFigureOut">
              <a:rPr lang="zh-CN" altLang="en-US"/>
              <a:pPr>
                <a:defRPr/>
              </a:pPr>
              <a:t>2016/6/11</a:t>
            </a:fld>
            <a:endParaRPr lang="zh-CN" altLang="en-US"/>
          </a:p>
        </p:txBody>
      </p:sp>
      <p:sp>
        <p:nvSpPr>
          <p:cNvPr id="11268" name="页脚占位符 5"/>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11269" name="灯片编号占位符 6"/>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0504AB96-C868-4A71-B118-1A3F1894D4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2290"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291" name="日期占位符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06512428-E4CE-47F6-A872-FC8BF9F31D4D}" type="datetimeFigureOut">
              <a:rPr lang="zh-CN" altLang="en-US"/>
              <a:pPr>
                <a:defRPr/>
              </a:pPr>
              <a:t>2016/6/11</a:t>
            </a:fld>
            <a:endParaRPr lang="zh-CN" altLang="en-US"/>
          </a:p>
        </p:txBody>
      </p:sp>
      <p:sp>
        <p:nvSpPr>
          <p:cNvPr id="12292" name="页脚占位符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12293" name="灯片编号占位符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1AF2E977-ED0A-4841-AF4C-FB22518DDC6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3314"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15" name="日期占位符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BF18F249-C29C-44EF-B1D4-76B316809235}" type="datetimeFigureOut">
              <a:rPr lang="zh-CN" altLang="en-US"/>
              <a:pPr>
                <a:defRPr/>
              </a:pPr>
              <a:t>2016/6/11</a:t>
            </a:fld>
            <a:endParaRPr lang="zh-CN" altLang="en-US"/>
          </a:p>
        </p:txBody>
      </p:sp>
      <p:sp>
        <p:nvSpPr>
          <p:cNvPr id="13316" name="页脚占位符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13317" name="灯片编号占位符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20419C71-DEA6-4F28-B419-97AA883E151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4338"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623888" y="836613"/>
            <a:ext cx="4914900" cy="5060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39" name="矩形 7"/>
          <p:cNvSpPr>
            <a:spLocks noChangeArrowheads="1"/>
          </p:cNvSpPr>
          <p:nvPr userDrawn="1"/>
        </p:nvSpPr>
        <p:spPr bwMode="auto">
          <a:xfrm>
            <a:off x="0" y="0"/>
            <a:ext cx="12192000" cy="6858000"/>
          </a:xfrm>
          <a:prstGeom prst="rect">
            <a:avLst/>
          </a:prstGeom>
          <a:solidFill>
            <a:schemeClr val="bg1">
              <a:alpha val="89803"/>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smtClean="0">
              <a:solidFill>
                <a:srgbClr val="FFFFFF"/>
              </a:solidFill>
            </a:endParaRPr>
          </a:p>
        </p:txBody>
      </p:sp>
      <p:sp>
        <p:nvSpPr>
          <p:cNvPr id="14340" name="矩形 2"/>
          <p:cNvSpPr>
            <a:spLocks/>
          </p:cNvSpPr>
          <p:nvPr userDrawn="1"/>
        </p:nvSpPr>
        <p:spPr bwMode="auto">
          <a:xfrm>
            <a:off x="0" y="5391150"/>
            <a:ext cx="12196763" cy="1325563"/>
          </a:xfrm>
          <a:custGeom>
            <a:avLst/>
            <a:gdLst>
              <a:gd name="T0" fmla="*/ 0 w 9144000"/>
              <a:gd name="T1" fmla="*/ 0 h 986547"/>
              <a:gd name="T2" fmla="*/ 12183923 w 9144000"/>
              <a:gd name="T3" fmla="*/ 90530 h 986547"/>
              <a:gd name="T4" fmla="*/ 12196763 w 9144000"/>
              <a:gd name="T5" fmla="*/ 1230190 h 986547"/>
              <a:gd name="T6" fmla="*/ 0 w 9144000"/>
              <a:gd name="T7" fmla="*/ 1230190 h 986547"/>
              <a:gd name="T8" fmla="*/ 0 w 9144000"/>
              <a:gd name="T9" fmla="*/ 0 h 9865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86547">
                <a:moveTo>
                  <a:pt x="0" y="0"/>
                </a:moveTo>
                <a:cubicBezTo>
                  <a:pt x="2258729" y="1963553"/>
                  <a:pt x="5821913" y="455460"/>
                  <a:pt x="9134374" y="67377"/>
                </a:cubicBezTo>
                <a:lnTo>
                  <a:pt x="9144000" y="915566"/>
                </a:lnTo>
                <a:lnTo>
                  <a:pt x="0" y="915566"/>
                </a:lnTo>
                <a:lnTo>
                  <a:pt x="0" y="0"/>
                </a:lnTo>
                <a:close/>
              </a:path>
            </a:pathLst>
          </a:custGeom>
          <a:gradFill rotWithShape="1">
            <a:gsLst>
              <a:gs pos="0">
                <a:srgbClr val="D1D100"/>
              </a:gs>
              <a:gs pos="1942">
                <a:srgbClr val="D1D100"/>
              </a:gs>
              <a:gs pos="60001">
                <a:srgbClr val="FFC000"/>
              </a:gs>
              <a:gs pos="100000">
                <a:srgbClr val="FFFF0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14341" name="矩形 2"/>
          <p:cNvSpPr>
            <a:spLocks/>
          </p:cNvSpPr>
          <p:nvPr userDrawn="1"/>
        </p:nvSpPr>
        <p:spPr bwMode="auto">
          <a:xfrm>
            <a:off x="4763" y="5530850"/>
            <a:ext cx="12195175" cy="1227138"/>
          </a:xfrm>
          <a:custGeom>
            <a:avLst/>
            <a:gdLst>
              <a:gd name="T0" fmla="*/ 0 w 9144000"/>
              <a:gd name="T1" fmla="*/ 0 h 915566"/>
              <a:gd name="T2" fmla="*/ 12182337 w 9144000"/>
              <a:gd name="T3" fmla="*/ 90306 h 915566"/>
              <a:gd name="T4" fmla="*/ 12195175 w 9144000"/>
              <a:gd name="T5" fmla="*/ 1227138 h 915566"/>
              <a:gd name="T6" fmla="*/ 0 w 9144000"/>
              <a:gd name="T7" fmla="*/ 1227138 h 915566"/>
              <a:gd name="T8" fmla="*/ 0 w 9144000"/>
              <a:gd name="T9" fmla="*/ 0 h 9155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15566">
                <a:moveTo>
                  <a:pt x="0" y="0"/>
                </a:moveTo>
                <a:cubicBezTo>
                  <a:pt x="2123974" y="1876926"/>
                  <a:pt x="6105625" y="125128"/>
                  <a:pt x="9134374" y="67377"/>
                </a:cubicBezTo>
                <a:lnTo>
                  <a:pt x="9144000" y="915566"/>
                </a:lnTo>
                <a:lnTo>
                  <a:pt x="0" y="915566"/>
                </a:lnTo>
                <a:lnTo>
                  <a:pt x="0" y="0"/>
                </a:lnTo>
                <a:close/>
              </a:path>
            </a:pathLst>
          </a:custGeom>
          <a:gradFill rotWithShape="1">
            <a:gsLst>
              <a:gs pos="0">
                <a:srgbClr val="F6F9FC"/>
              </a:gs>
              <a:gs pos="61000">
                <a:srgbClr val="006059"/>
              </a:gs>
              <a:gs pos="100000">
                <a:srgbClr val="D9D9D9"/>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14342" name="矩形 2"/>
          <p:cNvSpPr>
            <a:spLocks/>
          </p:cNvSpPr>
          <p:nvPr userDrawn="1"/>
        </p:nvSpPr>
        <p:spPr bwMode="auto">
          <a:xfrm>
            <a:off x="0" y="5630863"/>
            <a:ext cx="12196763" cy="1227137"/>
          </a:xfrm>
          <a:custGeom>
            <a:avLst/>
            <a:gdLst>
              <a:gd name="T0" fmla="*/ 0 w 9144000"/>
              <a:gd name="T1" fmla="*/ 0 h 915566"/>
              <a:gd name="T2" fmla="*/ 12183923 w 9144000"/>
              <a:gd name="T3" fmla="*/ 90306 h 915566"/>
              <a:gd name="T4" fmla="*/ 12196763 w 9144000"/>
              <a:gd name="T5" fmla="*/ 1227137 h 915566"/>
              <a:gd name="T6" fmla="*/ 0 w 9144000"/>
              <a:gd name="T7" fmla="*/ 1227137 h 915566"/>
              <a:gd name="T8" fmla="*/ 0 w 9144000"/>
              <a:gd name="T9" fmla="*/ 0 h 9155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15566">
                <a:moveTo>
                  <a:pt x="0" y="0"/>
                </a:moveTo>
                <a:cubicBezTo>
                  <a:pt x="2431983" y="1636294"/>
                  <a:pt x="6105625" y="125128"/>
                  <a:pt x="9134374" y="67377"/>
                </a:cubicBezTo>
                <a:lnTo>
                  <a:pt x="9144000" y="915566"/>
                </a:lnTo>
                <a:lnTo>
                  <a:pt x="0" y="915566"/>
                </a:lnTo>
                <a:lnTo>
                  <a:pt x="0" y="0"/>
                </a:lnTo>
                <a:close/>
              </a:path>
            </a:pathLst>
          </a:custGeom>
          <a:gradFill rotWithShape="1">
            <a:gsLst>
              <a:gs pos="0">
                <a:srgbClr val="F6F9FC"/>
              </a:gs>
              <a:gs pos="48000">
                <a:srgbClr val="006059"/>
              </a:gs>
              <a:gs pos="100000">
                <a:srgbClr val="D9D9D9"/>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14343" name="矩形 2"/>
          <p:cNvSpPr>
            <a:spLocks/>
          </p:cNvSpPr>
          <p:nvPr userDrawn="1"/>
        </p:nvSpPr>
        <p:spPr bwMode="auto">
          <a:xfrm>
            <a:off x="0" y="5729288"/>
            <a:ext cx="12196763" cy="1230312"/>
          </a:xfrm>
          <a:custGeom>
            <a:avLst/>
            <a:gdLst>
              <a:gd name="T0" fmla="*/ 0 w 9144000"/>
              <a:gd name="T1" fmla="*/ 0 h 915566"/>
              <a:gd name="T2" fmla="*/ 12196763 w 9144000"/>
              <a:gd name="T3" fmla="*/ 0 h 915566"/>
              <a:gd name="T4" fmla="*/ 12196763 w 9144000"/>
              <a:gd name="T5" fmla="*/ 1230312 h 915566"/>
              <a:gd name="T6" fmla="*/ 0 w 9144000"/>
              <a:gd name="T7" fmla="*/ 1230312 h 915566"/>
              <a:gd name="T8" fmla="*/ 0 w 9144000"/>
              <a:gd name="T9" fmla="*/ 0 h 9155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15566">
                <a:moveTo>
                  <a:pt x="0" y="0"/>
                </a:moveTo>
                <a:cubicBezTo>
                  <a:pt x="2431983" y="1636294"/>
                  <a:pt x="6096000" y="0"/>
                  <a:pt x="9144000" y="0"/>
                </a:cubicBezTo>
                <a:lnTo>
                  <a:pt x="9144000" y="915566"/>
                </a:lnTo>
                <a:lnTo>
                  <a:pt x="0" y="915566"/>
                </a:lnTo>
                <a:lnTo>
                  <a:pt x="0" y="0"/>
                </a:lnTo>
                <a:close/>
              </a:path>
            </a:pathLst>
          </a:custGeom>
          <a:solidFill>
            <a:srgbClr val="008279"/>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14344" name="矩形 2"/>
          <p:cNvSpPr>
            <a:spLocks/>
          </p:cNvSpPr>
          <p:nvPr userDrawn="1"/>
        </p:nvSpPr>
        <p:spPr bwMode="auto">
          <a:xfrm>
            <a:off x="-3175" y="6502400"/>
            <a:ext cx="12195175" cy="461963"/>
          </a:xfrm>
          <a:custGeom>
            <a:avLst/>
            <a:gdLst>
              <a:gd name="T0" fmla="*/ 0 w 9144000"/>
              <a:gd name="T1" fmla="*/ 786 h 917126"/>
              <a:gd name="T2" fmla="*/ 12195175 w 9144000"/>
              <a:gd name="T3" fmla="*/ 786 h 917126"/>
              <a:gd name="T4" fmla="*/ 12195175 w 9144000"/>
              <a:gd name="T5" fmla="*/ 461963 h 917126"/>
              <a:gd name="T6" fmla="*/ 0 w 9144000"/>
              <a:gd name="T7" fmla="*/ 461963 h 917126"/>
              <a:gd name="T8" fmla="*/ 0 w 9144000"/>
              <a:gd name="T9" fmla="*/ 786 h 917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17126">
                <a:moveTo>
                  <a:pt x="0" y="1560"/>
                </a:moveTo>
                <a:cubicBezTo>
                  <a:pt x="2198901" y="1799219"/>
                  <a:pt x="6113930" y="-61193"/>
                  <a:pt x="9144000" y="1560"/>
                </a:cubicBezTo>
                <a:lnTo>
                  <a:pt x="9144000" y="917126"/>
                </a:lnTo>
                <a:lnTo>
                  <a:pt x="0" y="917126"/>
                </a:lnTo>
                <a:lnTo>
                  <a:pt x="0" y="1560"/>
                </a:lnTo>
                <a:close/>
              </a:path>
            </a:pathLst>
          </a:custGeom>
          <a:solidFill>
            <a:schemeClr val="bg1">
              <a:alpha val="12941"/>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pic>
        <p:nvPicPr>
          <p:cNvPr id="14345" name="图片 13"/>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9745663" y="6024563"/>
            <a:ext cx="22987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46"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434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4348" name="日期占位符 1"/>
          <p:cNvSpPr>
            <a:spLocks noGrp="1" noChangeArrowheads="1"/>
          </p:cNvSpPr>
          <p:nvPr>
            <p:ph type="dt" sz="half" idx="2"/>
          </p:nvPr>
        </p:nvSpPr>
        <p:spPr bwMode="auto">
          <a:xfrm>
            <a:off x="609600" y="6559550"/>
            <a:ext cx="2813050" cy="163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600">
                <a:solidFill>
                  <a:srgbClr val="898989"/>
                </a:solidFill>
              </a:defRPr>
            </a:lvl1pPr>
          </a:lstStyle>
          <a:p>
            <a:pPr>
              <a:defRPr/>
            </a:pPr>
            <a:fld id="{72E05A91-C68B-45C0-AA25-925369E00E23}" type="datetimeFigureOut">
              <a:rPr lang="zh-CN" altLang="en-US"/>
              <a:pPr>
                <a:defRPr/>
              </a:pPr>
              <a:t>2016/6/11</a:t>
            </a:fld>
            <a:endParaRPr lang="zh-CN" altLang="en-US"/>
          </a:p>
        </p:txBody>
      </p:sp>
      <p:sp>
        <p:nvSpPr>
          <p:cNvPr id="14349" name="页脚占位符 2"/>
          <p:cNvSpPr>
            <a:spLocks noGrp="1" noChangeArrowheads="1"/>
          </p:cNvSpPr>
          <p:nvPr>
            <p:ph type="ftr" sz="quarter" idx="3"/>
          </p:nvPr>
        </p:nvSpPr>
        <p:spPr bwMode="auto">
          <a:xfrm>
            <a:off x="4165600" y="6559550"/>
            <a:ext cx="3816350" cy="163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600">
                <a:solidFill>
                  <a:srgbClr val="898989"/>
                </a:solidFill>
              </a:defRPr>
            </a:lvl1pPr>
          </a:lstStyle>
          <a:p>
            <a:pPr>
              <a:defRPr/>
            </a:pPr>
            <a:endParaRPr lang="zh-CN" altLang="en-US"/>
          </a:p>
        </p:txBody>
      </p:sp>
      <p:sp>
        <p:nvSpPr>
          <p:cNvPr id="14350" name="灯片编号占位符 3"/>
          <p:cNvSpPr>
            <a:spLocks noGrp="1" noChangeArrowheads="1"/>
          </p:cNvSpPr>
          <p:nvPr>
            <p:ph type="sldNum" sz="quarter" idx="4"/>
          </p:nvPr>
        </p:nvSpPr>
        <p:spPr bwMode="auto">
          <a:xfrm>
            <a:off x="8737600" y="6559550"/>
            <a:ext cx="2813050" cy="163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600">
                <a:solidFill>
                  <a:srgbClr val="898989"/>
                </a:solidFill>
              </a:defRPr>
            </a:lvl1pPr>
          </a:lstStyle>
          <a:p>
            <a:pPr>
              <a:defRPr/>
            </a:pPr>
            <a:fld id="{7D178C6E-C83D-484A-9357-F4ECC6252AD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txStyles>
    <p:titleStyle>
      <a:lvl1pPr algn="ctr" defTabSz="1216025" rtl="0" eaLnBrk="0" fontAlgn="base" hangingPunct="0">
        <a:spcBef>
          <a:spcPct val="0"/>
        </a:spcBef>
        <a:spcAft>
          <a:spcPct val="0"/>
        </a:spcAft>
        <a:defRPr sz="5800">
          <a:solidFill>
            <a:schemeClr val="tx1"/>
          </a:solidFill>
          <a:latin typeface="+mj-lt"/>
          <a:ea typeface="+mj-ea"/>
          <a:cs typeface="+mj-cs"/>
        </a:defRPr>
      </a:lvl1pPr>
      <a:lvl2pPr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2pPr>
      <a:lvl3pPr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3pPr>
      <a:lvl4pPr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4pPr>
      <a:lvl5pPr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5pPr>
      <a:lvl6pPr marL="457200"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6pPr>
      <a:lvl7pPr marL="914400"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7pPr>
      <a:lvl8pPr marL="1371600"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8pPr>
      <a:lvl9pPr marL="1828800"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9pPr>
    </p:titleStyle>
    <p:bodyStyle>
      <a:lvl1pPr marL="454025" indent="-454025" algn="l" defTabSz="1216025" rtl="0" eaLnBrk="0" fontAlgn="base" hangingPunct="0">
        <a:spcBef>
          <a:spcPct val="20000"/>
        </a:spcBef>
        <a:spcAft>
          <a:spcPct val="0"/>
        </a:spcAft>
        <a:buFont typeface="Arial" panose="020B0604020202020204" pitchFamily="34" charset="0"/>
        <a:buChar char="•"/>
        <a:defRPr sz="4200">
          <a:solidFill>
            <a:schemeClr val="tx1"/>
          </a:solidFill>
          <a:latin typeface="+mn-lt"/>
          <a:ea typeface="+mn-ea"/>
          <a:cs typeface="+mn-cs"/>
        </a:defRPr>
      </a:lvl1pPr>
      <a:lvl2pPr marL="987425" indent="-377825" algn="l" defTabSz="1216025" rtl="0" eaLnBrk="0" fontAlgn="base" hangingPunct="0">
        <a:spcBef>
          <a:spcPct val="20000"/>
        </a:spcBef>
        <a:spcAft>
          <a:spcPct val="0"/>
        </a:spcAft>
        <a:buFont typeface="Arial" panose="020B0604020202020204" pitchFamily="34" charset="0"/>
        <a:buChar char="–"/>
        <a:defRPr sz="3700">
          <a:solidFill>
            <a:schemeClr val="tx1"/>
          </a:solidFill>
          <a:latin typeface="+mn-lt"/>
          <a:ea typeface="+mn-ea"/>
        </a:defRPr>
      </a:lvl2pPr>
      <a:lvl3pPr marL="1520825" indent="-301625" algn="l" defTabSz="1216025"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defRPr>
      </a:lvl3pPr>
      <a:lvl4pPr marL="2130425" indent="-301625" algn="l" defTabSz="1216025"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defRPr>
      </a:lvl4pPr>
      <a:lvl5pPr marL="2740025" indent="-301625" algn="l" defTabSz="1216025"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defRPr>
      </a:lvl5pPr>
      <a:lvl6pPr marL="3197225" indent="-301625" algn="l" defTabSz="1216025" rtl="0" eaLnBrk="0" fontAlgn="base" hangingPunct="0">
        <a:spcBef>
          <a:spcPct val="20000"/>
        </a:spcBef>
        <a:spcAft>
          <a:spcPct val="0"/>
        </a:spcAft>
        <a:buFont typeface="Arial" pitchFamily="34" charset="0"/>
        <a:buChar char="»"/>
        <a:defRPr sz="2600">
          <a:solidFill>
            <a:schemeClr val="tx1"/>
          </a:solidFill>
          <a:latin typeface="+mn-lt"/>
          <a:ea typeface="+mn-ea"/>
        </a:defRPr>
      </a:lvl6pPr>
      <a:lvl7pPr marL="3654425" indent="-301625" algn="l" defTabSz="1216025" rtl="0" eaLnBrk="0" fontAlgn="base" hangingPunct="0">
        <a:spcBef>
          <a:spcPct val="20000"/>
        </a:spcBef>
        <a:spcAft>
          <a:spcPct val="0"/>
        </a:spcAft>
        <a:buFont typeface="Arial" pitchFamily="34" charset="0"/>
        <a:buChar char="»"/>
        <a:defRPr sz="2600">
          <a:solidFill>
            <a:schemeClr val="tx1"/>
          </a:solidFill>
          <a:latin typeface="+mn-lt"/>
          <a:ea typeface="+mn-ea"/>
        </a:defRPr>
      </a:lvl7pPr>
      <a:lvl8pPr marL="4111625" indent="-301625" algn="l" defTabSz="1216025" rtl="0" eaLnBrk="0" fontAlgn="base" hangingPunct="0">
        <a:spcBef>
          <a:spcPct val="20000"/>
        </a:spcBef>
        <a:spcAft>
          <a:spcPct val="0"/>
        </a:spcAft>
        <a:buFont typeface="Arial" pitchFamily="34" charset="0"/>
        <a:buChar char="»"/>
        <a:defRPr sz="2600">
          <a:solidFill>
            <a:schemeClr val="tx1"/>
          </a:solidFill>
          <a:latin typeface="+mn-lt"/>
          <a:ea typeface="+mn-ea"/>
        </a:defRPr>
      </a:lvl8pPr>
      <a:lvl9pPr marL="4568825" indent="-301625" algn="l" defTabSz="1216025" rtl="0" eaLnBrk="0" fontAlgn="base" hangingPunct="0">
        <a:spcBef>
          <a:spcPct val="20000"/>
        </a:spcBef>
        <a:spcAft>
          <a:spcPct val="0"/>
        </a:spcAft>
        <a:buFont typeface="Arial" pitchFamily="34" charset="0"/>
        <a:buChar char="»"/>
        <a:defRPr sz="2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5363"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5364"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8EC068EC-895C-4883-AB3D-CEA530A9DAB5}" type="datetimeFigureOut">
              <a:rPr lang="zh-CN" altLang="en-US"/>
              <a:pPr>
                <a:defRPr/>
              </a:pPr>
              <a:t>2016/6/11</a:t>
            </a:fld>
            <a:endParaRPr lang="zh-CN" altLang="en-US"/>
          </a:p>
        </p:txBody>
      </p:sp>
      <p:sp>
        <p:nvSpPr>
          <p:cNvPr id="15365"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5366"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044A8465-0DD1-4E29-9209-2EF202A01FD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6386"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638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6388"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EABC03B0-3AC1-4762-929A-48650B38CE93}" type="datetimeFigureOut">
              <a:rPr lang="zh-CN" altLang="en-US"/>
              <a:pPr>
                <a:defRPr/>
              </a:pPr>
              <a:t>2016/6/11</a:t>
            </a:fld>
            <a:endParaRPr lang="zh-CN" altLang="en-US"/>
          </a:p>
        </p:txBody>
      </p:sp>
      <p:sp>
        <p:nvSpPr>
          <p:cNvPr id="16389"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6390"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8A2BF466-4A74-4026-8FA4-456351C6C3F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410"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7411"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7412"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059CF782-F7B6-4140-8E88-133125B8E249}" type="datetimeFigureOut">
              <a:rPr lang="zh-CN" altLang="en-US"/>
              <a:pPr>
                <a:defRPr/>
              </a:pPr>
              <a:t>2016/6/11</a:t>
            </a:fld>
            <a:endParaRPr lang="zh-CN" altLang="en-US"/>
          </a:p>
        </p:txBody>
      </p:sp>
      <p:sp>
        <p:nvSpPr>
          <p:cNvPr id="17413"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7414"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A3E8E164-3301-436E-B0E9-DE2EB25AB25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8434"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8435"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8436"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E9A93424-C2A8-4F76-AC5B-420B5618BE64}" type="datetimeFigureOut">
              <a:rPr lang="zh-CN" altLang="en-US"/>
              <a:pPr>
                <a:defRPr/>
              </a:pPr>
              <a:t>2016/6/11</a:t>
            </a:fld>
            <a:endParaRPr lang="zh-CN" altLang="en-US"/>
          </a:p>
        </p:txBody>
      </p:sp>
      <p:sp>
        <p:nvSpPr>
          <p:cNvPr id="18437"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8438"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89432ACF-8CAA-4B71-B7EF-A0CF7D708FC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9458"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9459"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9460"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2A8604E3-8403-4172-A1CF-32F38645D2A2}" type="datetimeFigureOut">
              <a:rPr lang="zh-CN" altLang="en-US"/>
              <a:pPr>
                <a:defRPr/>
              </a:pPr>
              <a:t>2016/6/11</a:t>
            </a:fld>
            <a:endParaRPr lang="zh-CN" altLang="en-US"/>
          </a:p>
        </p:txBody>
      </p:sp>
      <p:sp>
        <p:nvSpPr>
          <p:cNvPr id="19461"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9462"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3FAAF1E0-44E0-494A-B78B-05965CBA29B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483"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0484"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537FAC89-F5D4-4262-9719-21AE7A6E07EC}" type="datetimeFigureOut">
              <a:rPr lang="zh-CN" altLang="en-US"/>
              <a:pPr>
                <a:defRPr/>
              </a:pPr>
              <a:t>2016/6/11</a:t>
            </a:fld>
            <a:endParaRPr lang="zh-CN" altLang="en-US"/>
          </a:p>
        </p:txBody>
      </p:sp>
      <p:sp>
        <p:nvSpPr>
          <p:cNvPr id="20485"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486"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1962C768-5B51-43C6-8077-B3D537767AB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5"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3076"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anose="020B0604020202020204" pitchFamily="34" charset="0"/>
              <a:buNone/>
              <a:defRPr sz="1200">
                <a:solidFill>
                  <a:srgbClr val="898989"/>
                </a:solidFill>
              </a:defRPr>
            </a:lvl1pPr>
          </a:lstStyle>
          <a:p>
            <a:pPr>
              <a:defRPr/>
            </a:pPr>
            <a:fld id="{72F82063-4481-4DAE-B355-6A31AE117C03}" type="datetimeFigureOut">
              <a:rPr lang="zh-CN" altLang="en-US"/>
              <a:pPr>
                <a:defRPr/>
              </a:pPr>
              <a:t>2016/6/11</a:t>
            </a:fld>
            <a:endParaRPr lang="zh-CN" altLang="en-US"/>
          </a:p>
        </p:txBody>
      </p:sp>
      <p:sp>
        <p:nvSpPr>
          <p:cNvPr id="3077"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anose="020B0604020202020204" pitchFamily="34" charset="0"/>
              <a:buNone/>
              <a:defRPr sz="1200">
                <a:solidFill>
                  <a:srgbClr val="898989"/>
                </a:solidFill>
              </a:defRPr>
            </a:lvl1pPr>
          </a:lstStyle>
          <a:p>
            <a:pPr>
              <a:defRPr/>
            </a:pPr>
            <a:endParaRPr lang="zh-CN" altLang="en-US"/>
          </a:p>
        </p:txBody>
      </p:sp>
      <p:sp>
        <p:nvSpPr>
          <p:cNvPr id="3078"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anose="020B0604020202020204" pitchFamily="34" charset="0"/>
              <a:buNone/>
              <a:defRPr sz="1200">
                <a:solidFill>
                  <a:srgbClr val="898989"/>
                </a:solidFill>
              </a:defRPr>
            </a:lvl1pPr>
          </a:lstStyle>
          <a:p>
            <a:pPr>
              <a:defRPr/>
            </a:pPr>
            <a:fld id="{6B158591-70AC-4DCC-A80E-E254967F93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2530"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2531"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2532"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E360A45A-3825-436E-9718-373E79987D93}" type="datetimeFigureOut">
              <a:rPr lang="zh-CN" altLang="en-US"/>
              <a:pPr>
                <a:defRPr/>
              </a:pPr>
              <a:t>2016/6/11</a:t>
            </a:fld>
            <a:endParaRPr lang="zh-CN" altLang="en-US"/>
          </a:p>
        </p:txBody>
      </p:sp>
      <p:sp>
        <p:nvSpPr>
          <p:cNvPr id="22533"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2534"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70BB98B3-A13E-4500-A3C3-5C9DF8538DA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3554"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3555"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3556"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8F4AB1BF-37AC-40F2-9024-D31A370DC7E4}" type="datetimeFigureOut">
              <a:rPr lang="zh-CN" altLang="en-US"/>
              <a:pPr>
                <a:defRPr/>
              </a:pPr>
              <a:t>2016/6/11</a:t>
            </a:fld>
            <a:endParaRPr lang="zh-CN" altLang="en-US"/>
          </a:p>
        </p:txBody>
      </p:sp>
      <p:sp>
        <p:nvSpPr>
          <p:cNvPr id="23557"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3558"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FDB81A64-AEA4-4FF1-91F6-83F360AB77A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578"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4579"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4580"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8B97D2A0-E977-409F-99B2-71FA780DC582}" type="datetimeFigureOut">
              <a:rPr lang="zh-CN" altLang="en-US"/>
              <a:pPr>
                <a:defRPr/>
              </a:pPr>
              <a:t>2016/6/11</a:t>
            </a:fld>
            <a:endParaRPr lang="zh-CN" altLang="en-US"/>
          </a:p>
        </p:txBody>
      </p:sp>
      <p:sp>
        <p:nvSpPr>
          <p:cNvPr id="24581"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4582"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60B357FA-54DC-4A89-95D5-3E326B1C70D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5602"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5603"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5604"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399B0538-EF0C-42DD-B865-B000E4223876}" type="datetimeFigureOut">
              <a:rPr lang="zh-CN" altLang="en-US"/>
              <a:pPr>
                <a:defRPr/>
              </a:pPr>
              <a:t>2016/6/11</a:t>
            </a:fld>
            <a:endParaRPr lang="zh-CN" altLang="en-US"/>
          </a:p>
        </p:txBody>
      </p:sp>
      <p:sp>
        <p:nvSpPr>
          <p:cNvPr id="25605"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5606"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E5A1BC8C-6CEF-440F-AA35-B5DB94EE333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4098"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9" name="图片 2"/>
          <p:cNvPicPr>
            <a:picLocks noChangeAspect="1" noChangeArrowheads="1"/>
          </p:cNvPicPr>
          <p:nvPr userDrawn="1"/>
        </p:nvPicPr>
        <p:blipFill>
          <a:blip r:embed="rId14" cstate="print">
            <a:extLst>
              <a:ext uri="{28A0092B-C50C-407E-A947-70E740481C1C}">
                <a14:useLocalDpi xmlns="" xmlns:a14="http://schemas.microsoft.com/office/drawing/2010/main" val="0"/>
              </a:ext>
            </a:extLst>
          </a:blip>
          <a:srcRect/>
          <a:stretch>
            <a:fillRect/>
          </a:stretch>
        </p:blipFill>
        <p:spPr bwMode="auto">
          <a:xfrm>
            <a:off x="6096000" y="0"/>
            <a:ext cx="6096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5122"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3" name="图片 2"/>
          <p:cNvPicPr>
            <a:picLocks noChangeAspect="1" noChangeArrowheads="1"/>
          </p:cNvPicPr>
          <p:nvPr userDrawn="1"/>
        </p:nvPicPr>
        <p:blipFill>
          <a:blip r:embed="rId14"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4" name="图片 3"/>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t="26666" b="36667"/>
          <a:stretch>
            <a:fillRect/>
          </a:stretch>
        </p:blipFill>
        <p:spPr bwMode="auto">
          <a:xfrm>
            <a:off x="1588" y="2171700"/>
            <a:ext cx="12188825" cy="251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6146"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7" name="图片 2"/>
          <p:cNvPicPr>
            <a:picLocks noChangeAspect="1" noChangeArrowheads="1"/>
          </p:cNvPicPr>
          <p:nvPr userDrawn="1"/>
        </p:nvPicPr>
        <p:blipFill>
          <a:blip r:embed="rId14" cstate="print">
            <a:extLst>
              <a:ext uri="{28A0092B-C50C-407E-A947-70E740481C1C}">
                <a14:useLocalDpi xmlns="" xmlns:a14="http://schemas.microsoft.com/office/drawing/2010/main" val="0"/>
              </a:ext>
            </a:extLst>
          </a:blip>
          <a:srcRect t="12222"/>
          <a:stretch>
            <a:fillRect/>
          </a:stretch>
        </p:blipFill>
        <p:spPr bwMode="auto">
          <a:xfrm>
            <a:off x="1588" y="838200"/>
            <a:ext cx="12188825" cy="601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7170"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1" name="日期占位符 6"/>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65D0C23B-8A91-4EC1-A3F0-27068F07F466}" type="datetimeFigureOut">
              <a:rPr lang="zh-CN" altLang="en-US"/>
              <a:pPr>
                <a:defRPr/>
              </a:pPr>
              <a:t>2016/6/11</a:t>
            </a:fld>
            <a:endParaRPr lang="zh-CN" altLang="en-US"/>
          </a:p>
        </p:txBody>
      </p:sp>
      <p:sp>
        <p:nvSpPr>
          <p:cNvPr id="7172" name="页脚占位符 7"/>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7173" name="灯片编号占位符 8"/>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DB57799C-93CD-4B42-8CA6-AEEF15BB385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8194"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95" name="日期占位符 2"/>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565C3CC0-842B-4724-8F52-8E82D70B8413}" type="datetimeFigureOut">
              <a:rPr lang="zh-CN" altLang="en-US"/>
              <a:pPr>
                <a:defRPr/>
              </a:pPr>
              <a:t>2016/6/11</a:t>
            </a:fld>
            <a:endParaRPr lang="zh-CN" altLang="en-US"/>
          </a:p>
        </p:txBody>
      </p:sp>
      <p:sp>
        <p:nvSpPr>
          <p:cNvPr id="8196" name="页脚占位符 3"/>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8197" name="灯片编号占位符 4"/>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4D765E2E-2ED1-478D-9659-4A7C8DEC8B1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9218"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219" name="日期占位符 1"/>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2B58DA2A-F92C-44D6-8234-AD0637F95F51}" type="datetimeFigureOut">
              <a:rPr lang="zh-CN" altLang="en-US"/>
              <a:pPr>
                <a:defRPr/>
              </a:pPr>
              <a:t>2016/6/11</a:t>
            </a:fld>
            <a:endParaRPr lang="zh-CN" altLang="en-US"/>
          </a:p>
        </p:txBody>
      </p:sp>
      <p:sp>
        <p:nvSpPr>
          <p:cNvPr id="9220" name="页脚占位符 2"/>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9221" name="灯片编号占位符 3"/>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5C38D791-B82A-4775-BC69-28A067C2C60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42" name="图片 6"/>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3" name="日期占位符 4"/>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4DA38DC8-C656-443F-918C-70974AA201D8}" type="datetimeFigureOut">
              <a:rPr lang="zh-CN" altLang="en-US"/>
              <a:pPr>
                <a:defRPr/>
              </a:pPr>
              <a:t>2016/6/11</a:t>
            </a:fld>
            <a:endParaRPr lang="zh-CN" altLang="en-US"/>
          </a:p>
        </p:txBody>
      </p:sp>
      <p:sp>
        <p:nvSpPr>
          <p:cNvPr id="10244" name="页脚占位符 5"/>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10245" name="灯片编号占位符 6"/>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31D8328C-B5E0-47D2-91AA-FCA3ABF118F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1.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1.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10"/>
          <p:cNvSpPr txBox="1">
            <a:spLocks noChangeArrowheads="1"/>
          </p:cNvSpPr>
          <p:nvPr/>
        </p:nvSpPr>
        <p:spPr bwMode="auto">
          <a:xfrm>
            <a:off x="3617913" y="3556137"/>
            <a:ext cx="4956175" cy="5614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800" dirty="0" smtClean="0">
                <a:solidFill>
                  <a:schemeClr val="bg1"/>
                </a:solidFill>
                <a:latin typeface="Segoe UI" panose="020B0502040204020203" pitchFamily="34" charset="0"/>
                <a:cs typeface="Segoe UI" panose="020B0502040204020203" pitchFamily="34" charset="0"/>
              </a:rPr>
              <a:t>计算机 网络工程专业</a:t>
            </a:r>
            <a:endParaRPr lang="en-US" altLang="zh-CN" sz="2800" dirty="0">
              <a:solidFill>
                <a:schemeClr val="bg1"/>
              </a:solidFill>
              <a:latin typeface="Segoe UI" panose="020B0502040204020203" pitchFamily="34" charset="0"/>
              <a:cs typeface="Segoe UI" panose="020B0502040204020203" pitchFamily="34" charset="0"/>
            </a:endParaRPr>
          </a:p>
        </p:txBody>
      </p:sp>
      <p:sp>
        <p:nvSpPr>
          <p:cNvPr id="26627" name="文本框 12"/>
          <p:cNvSpPr txBox="1">
            <a:spLocks noChangeArrowheads="1"/>
          </p:cNvSpPr>
          <p:nvPr/>
        </p:nvSpPr>
        <p:spPr bwMode="auto">
          <a:xfrm>
            <a:off x="1328738" y="2500473"/>
            <a:ext cx="9286875"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5400" b="1" dirty="0" smtClean="0">
                <a:solidFill>
                  <a:schemeClr val="bg1"/>
                </a:solidFill>
                <a:latin typeface="Segoe UI" panose="020B0502040204020203" pitchFamily="34" charset="0"/>
                <a:ea typeface="微软雅黑" panose="020B0503020204020204" pitchFamily="34" charset="-122"/>
              </a:rPr>
              <a:t>社会化问答网站的设计与开发</a:t>
            </a:r>
            <a:endParaRPr lang="zh-CN" altLang="en-US" sz="5400" b="1" dirty="0">
              <a:solidFill>
                <a:schemeClr val="bg1"/>
              </a:solidFill>
              <a:latin typeface="Segoe UI" panose="020B0502040204020203" pitchFamily="34" charset="0"/>
              <a:ea typeface="微软雅黑" panose="020B0503020204020204" pitchFamily="34" charset="-122"/>
            </a:endParaRPr>
          </a:p>
        </p:txBody>
      </p:sp>
      <p:sp>
        <p:nvSpPr>
          <p:cNvPr id="4" name="文本框 10"/>
          <p:cNvSpPr txBox="1">
            <a:spLocks noChangeArrowheads="1"/>
          </p:cNvSpPr>
          <p:nvPr/>
        </p:nvSpPr>
        <p:spPr bwMode="auto">
          <a:xfrm>
            <a:off x="3618000" y="4240016"/>
            <a:ext cx="4956175"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800" dirty="0" smtClean="0">
                <a:solidFill>
                  <a:schemeClr val="bg1"/>
                </a:solidFill>
                <a:latin typeface="Segoe UI" panose="020B0502040204020203" pitchFamily="34" charset="0"/>
                <a:cs typeface="Segoe UI" panose="020B0502040204020203" pitchFamily="34" charset="0"/>
              </a:rPr>
              <a:t>学生姓名</a:t>
            </a:r>
            <a:r>
              <a:rPr lang="en-US" altLang="zh-CN" sz="2800" dirty="0" smtClean="0">
                <a:solidFill>
                  <a:schemeClr val="bg1"/>
                </a:solidFill>
                <a:latin typeface="Segoe UI" panose="020B0502040204020203" pitchFamily="34" charset="0"/>
                <a:cs typeface="Segoe UI" panose="020B0502040204020203" pitchFamily="34" charset="0"/>
              </a:rPr>
              <a:t>:</a:t>
            </a:r>
            <a:r>
              <a:rPr lang="zh-CN" altLang="en-US" sz="2800" dirty="0" smtClean="0">
                <a:solidFill>
                  <a:schemeClr val="bg1"/>
                </a:solidFill>
                <a:latin typeface="Segoe UI" panose="020B0502040204020203" pitchFamily="34" charset="0"/>
                <a:cs typeface="Segoe UI" panose="020B0502040204020203" pitchFamily="34" charset="0"/>
              </a:rPr>
              <a:t>周康</a:t>
            </a:r>
            <a:endParaRPr lang="en-US" altLang="zh-CN" sz="2800" dirty="0">
              <a:solidFill>
                <a:schemeClr val="bg1"/>
              </a:solidFill>
              <a:latin typeface="Segoe UI" panose="020B0502040204020203" pitchFamily="34" charset="0"/>
              <a:cs typeface="Segoe UI" panose="020B0502040204020203" pitchFamily="34" charset="0"/>
            </a:endParaRPr>
          </a:p>
        </p:txBody>
      </p:sp>
      <p:sp>
        <p:nvSpPr>
          <p:cNvPr id="5" name="文本框 10"/>
          <p:cNvSpPr txBox="1">
            <a:spLocks noChangeArrowheads="1"/>
          </p:cNvSpPr>
          <p:nvPr/>
        </p:nvSpPr>
        <p:spPr bwMode="auto">
          <a:xfrm>
            <a:off x="3618000" y="4922017"/>
            <a:ext cx="4956175" cy="6093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800" dirty="0" smtClean="0">
                <a:solidFill>
                  <a:schemeClr val="bg1"/>
                </a:solidFill>
                <a:latin typeface="Segoe UI" panose="020B0502040204020203" pitchFamily="34" charset="0"/>
                <a:cs typeface="Segoe UI" panose="020B0502040204020203" pitchFamily="34" charset="0"/>
              </a:rPr>
              <a:t>指导老师</a:t>
            </a:r>
            <a:r>
              <a:rPr lang="en-US" altLang="zh-CN" sz="2800" dirty="0" smtClean="0">
                <a:solidFill>
                  <a:schemeClr val="bg1"/>
                </a:solidFill>
                <a:latin typeface="Segoe UI" panose="020B0502040204020203" pitchFamily="34" charset="0"/>
                <a:cs typeface="Segoe UI" panose="020B0502040204020203" pitchFamily="34" charset="0"/>
              </a:rPr>
              <a:t>:</a:t>
            </a:r>
            <a:r>
              <a:rPr lang="zh-CN" altLang="en-US" sz="2800" dirty="0" smtClean="0">
                <a:solidFill>
                  <a:schemeClr val="bg1"/>
                </a:solidFill>
                <a:latin typeface="Segoe UI" panose="020B0502040204020203" pitchFamily="34" charset="0"/>
                <a:cs typeface="Segoe UI" panose="020B0502040204020203" pitchFamily="34" charset="0"/>
              </a:rPr>
              <a:t>仲</a:t>
            </a:r>
            <a:r>
              <a:rPr lang="zh-CN" altLang="en-US" sz="2800" smtClean="0">
                <a:solidFill>
                  <a:schemeClr val="bg1"/>
                </a:solidFill>
                <a:latin typeface="Segoe UI" panose="020B0502040204020203" pitchFamily="34" charset="0"/>
                <a:cs typeface="Segoe UI" panose="020B0502040204020203" pitchFamily="34" charset="0"/>
              </a:rPr>
              <a:t>兆</a:t>
            </a:r>
            <a:r>
              <a:rPr lang="zh-CN" altLang="en-US" sz="2800" dirty="0" smtClean="0">
                <a:solidFill>
                  <a:schemeClr val="bg1"/>
                </a:solidFill>
                <a:latin typeface="Segoe UI" panose="020B0502040204020203" pitchFamily="34" charset="0"/>
                <a:cs typeface="Segoe UI" panose="020B0502040204020203" pitchFamily="34" charset="0"/>
              </a:rPr>
              <a:t>满</a:t>
            </a:r>
            <a:endParaRPr lang="en-US" altLang="zh-CN" sz="2800" dirty="0">
              <a:solidFill>
                <a:schemeClr val="bg1"/>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296491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登录、注册及注销</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8725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社会化问答网站的实现，必须有用户制，右图为系统的登录、注册以及注销页面</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13346" name="图片 7"/>
          <p:cNvPicPr>
            <a:picLocks noChangeAspect="1" noChangeArrowheads="1"/>
          </p:cNvPicPr>
          <p:nvPr/>
        </p:nvPicPr>
        <p:blipFill>
          <a:blip r:embed="rId2" cstate="print"/>
          <a:srcRect/>
          <a:stretch>
            <a:fillRect/>
          </a:stretch>
        </p:blipFill>
        <p:spPr bwMode="auto">
          <a:xfrm>
            <a:off x="3800819" y="1112705"/>
            <a:ext cx="3789804" cy="1987514"/>
          </a:xfrm>
          <a:prstGeom prst="rect">
            <a:avLst/>
          </a:prstGeom>
          <a:noFill/>
          <a:ln w="9525">
            <a:noFill/>
            <a:miter lim="800000"/>
            <a:headEnd/>
            <a:tailEnd/>
          </a:ln>
          <a:effectLst/>
        </p:spPr>
      </p:pic>
      <p:pic>
        <p:nvPicPr>
          <p:cNvPr id="313347" name="图片 9"/>
          <p:cNvPicPr>
            <a:picLocks noChangeAspect="1" noChangeArrowheads="1"/>
          </p:cNvPicPr>
          <p:nvPr/>
        </p:nvPicPr>
        <p:blipFill>
          <a:blip r:embed="rId3" cstate="print"/>
          <a:srcRect/>
          <a:stretch>
            <a:fillRect/>
          </a:stretch>
        </p:blipFill>
        <p:spPr bwMode="auto">
          <a:xfrm>
            <a:off x="7791971" y="1123721"/>
            <a:ext cx="3857880" cy="1987200"/>
          </a:xfrm>
          <a:prstGeom prst="rect">
            <a:avLst/>
          </a:prstGeom>
          <a:noFill/>
          <a:ln w="9525">
            <a:noFill/>
            <a:miter lim="800000"/>
            <a:headEnd/>
            <a:tailEnd/>
          </a:ln>
          <a:effectLst/>
        </p:spPr>
      </p:pic>
      <p:pic>
        <p:nvPicPr>
          <p:cNvPr id="313348" name="图片 10"/>
          <p:cNvPicPr>
            <a:picLocks noChangeAspect="1" noChangeArrowheads="1"/>
          </p:cNvPicPr>
          <p:nvPr/>
        </p:nvPicPr>
        <p:blipFill>
          <a:blip r:embed="rId4" cstate="print"/>
          <a:srcRect/>
          <a:stretch>
            <a:fillRect/>
          </a:stretch>
        </p:blipFill>
        <p:spPr bwMode="auto">
          <a:xfrm>
            <a:off x="5916058" y="3745735"/>
            <a:ext cx="3525398" cy="2043002"/>
          </a:xfrm>
          <a:prstGeom prst="rect">
            <a:avLst/>
          </a:prstGeom>
          <a:noFill/>
          <a:ln w="9525">
            <a:noFill/>
            <a:miter lim="800000"/>
            <a:headEnd/>
            <a:tailEnd/>
          </a:ln>
        </p:spPr>
      </p:pic>
      <p:sp>
        <p:nvSpPr>
          <p:cNvPr id="19" name="矩形 38"/>
          <p:cNvSpPr>
            <a:spLocks noChangeArrowheads="1"/>
          </p:cNvSpPr>
          <p:nvPr/>
        </p:nvSpPr>
        <p:spPr bwMode="auto">
          <a:xfrm>
            <a:off x="6142268" y="5862332"/>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3 </a:t>
            </a:r>
            <a:r>
              <a:rPr lang="zh-CN" altLang="en-US" sz="1300" dirty="0" smtClean="0">
                <a:solidFill>
                  <a:srgbClr val="094162"/>
                </a:solidFill>
                <a:latin typeface="幼圆" panose="02010509060101010101" pitchFamily="49" charset="-122"/>
                <a:ea typeface="幼圆" panose="02010509060101010101" pitchFamily="49" charset="-122"/>
              </a:rPr>
              <a:t>注销按钮</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0" name="矩形 38"/>
          <p:cNvSpPr>
            <a:spLocks noChangeArrowheads="1"/>
          </p:cNvSpPr>
          <p:nvPr/>
        </p:nvSpPr>
        <p:spPr bwMode="auto">
          <a:xfrm>
            <a:off x="7925164" y="3315598"/>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2 </a:t>
            </a:r>
            <a:r>
              <a:rPr lang="zh-CN" altLang="en-US" sz="1300" dirty="0" smtClean="0">
                <a:solidFill>
                  <a:srgbClr val="094162"/>
                </a:solidFill>
                <a:latin typeface="幼圆" panose="02010509060101010101" pitchFamily="49" charset="-122"/>
                <a:ea typeface="幼圆" panose="02010509060101010101" pitchFamily="49" charset="-122"/>
              </a:rPr>
              <a:t>注册界面</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1" name="矩形 38"/>
          <p:cNvSpPr>
            <a:spLocks noChangeArrowheads="1"/>
          </p:cNvSpPr>
          <p:nvPr/>
        </p:nvSpPr>
        <p:spPr bwMode="auto">
          <a:xfrm>
            <a:off x="4364879" y="3247662"/>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a:t>
            </a:r>
            <a:r>
              <a:rPr lang="zh-CN" altLang="en-US" sz="1300" dirty="0" smtClean="0">
                <a:solidFill>
                  <a:srgbClr val="094162"/>
                </a:solidFill>
                <a:latin typeface="幼圆" panose="02010509060101010101" pitchFamily="49" charset="-122"/>
                <a:ea typeface="幼圆" panose="02010509060101010101" pitchFamily="49" charset="-122"/>
              </a:rPr>
              <a:t> 登录界面</a:t>
            </a:r>
            <a:endParaRPr lang="zh-CN" altLang="en-US" sz="1300" dirty="0">
              <a:solidFill>
                <a:srgbClr val="094162"/>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81047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搜索</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12586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094162"/>
                </a:solidFill>
              </a:rPr>
              <a:t>搜索功能是网站最重要的一项功能之一，通过搜索功能，用户可以到达想去的任何地方，本系统的搜索功能放在了网站的顶部，这样在任何时候都可以搜索自己想要的内容。</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41995" name="矩形 39"/>
          <p:cNvSpPr>
            <a:spLocks noChangeArrowheads="1"/>
          </p:cNvSpPr>
          <p:nvPr/>
        </p:nvSpPr>
        <p:spPr bwMode="auto">
          <a:xfrm>
            <a:off x="745839" y="4720824"/>
            <a:ext cx="2759075" cy="612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右图</a:t>
            </a:r>
            <a:r>
              <a:rPr lang="en-US" altLang="zh-CN" sz="1300" dirty="0" smtClean="0">
                <a:solidFill>
                  <a:srgbClr val="094162"/>
                </a:solidFill>
                <a:latin typeface="幼圆" panose="02010509060101010101" pitchFamily="49" charset="-122"/>
                <a:ea typeface="幼圆" panose="02010509060101010101" pitchFamily="49" charset="-122"/>
              </a:rPr>
              <a:t>1</a:t>
            </a: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2</a:t>
            </a:r>
            <a:r>
              <a:rPr lang="zh-CN" altLang="en-US" sz="1300" dirty="0" smtClean="0">
                <a:solidFill>
                  <a:srgbClr val="094162"/>
                </a:solidFill>
                <a:latin typeface="幼圆" panose="02010509060101010101" pitchFamily="49" charset="-122"/>
                <a:ea typeface="幼圆" panose="02010509060101010101" pitchFamily="49" charset="-122"/>
              </a:rPr>
              <a:t>分别为搜索框和搜索结果图</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14370" name="图片 11"/>
          <p:cNvPicPr>
            <a:picLocks noChangeAspect="1" noChangeArrowheads="1"/>
          </p:cNvPicPr>
          <p:nvPr/>
        </p:nvPicPr>
        <p:blipFill>
          <a:blip r:embed="rId2" cstate="print"/>
          <a:srcRect/>
          <a:stretch>
            <a:fillRect/>
          </a:stretch>
        </p:blipFill>
        <p:spPr bwMode="auto">
          <a:xfrm>
            <a:off x="5497416" y="1134738"/>
            <a:ext cx="4758223" cy="2346592"/>
          </a:xfrm>
          <a:prstGeom prst="rect">
            <a:avLst/>
          </a:prstGeom>
          <a:noFill/>
          <a:ln w="9525">
            <a:noFill/>
            <a:miter lim="800000"/>
            <a:headEnd/>
            <a:tailEnd/>
          </a:ln>
          <a:effectLst/>
        </p:spPr>
      </p:pic>
      <p:pic>
        <p:nvPicPr>
          <p:cNvPr id="314371" name="图片 12"/>
          <p:cNvPicPr>
            <a:picLocks noChangeAspect="1" noChangeArrowheads="1"/>
          </p:cNvPicPr>
          <p:nvPr/>
        </p:nvPicPr>
        <p:blipFill>
          <a:blip r:embed="rId3" cstate="print"/>
          <a:srcRect/>
          <a:stretch>
            <a:fillRect/>
          </a:stretch>
        </p:blipFill>
        <p:spPr bwMode="auto">
          <a:xfrm>
            <a:off x="5442333" y="3988105"/>
            <a:ext cx="4889304" cy="1454227"/>
          </a:xfrm>
          <a:prstGeom prst="rect">
            <a:avLst/>
          </a:prstGeom>
          <a:noFill/>
          <a:ln w="9525">
            <a:noFill/>
            <a:miter lim="800000"/>
            <a:headEnd/>
            <a:tailEnd/>
          </a:ln>
          <a:effectLst/>
        </p:spPr>
      </p:pic>
      <p:sp>
        <p:nvSpPr>
          <p:cNvPr id="18" name="矩形 39"/>
          <p:cNvSpPr>
            <a:spLocks noChangeArrowheads="1"/>
          </p:cNvSpPr>
          <p:nvPr/>
        </p:nvSpPr>
        <p:spPr bwMode="auto">
          <a:xfrm>
            <a:off x="6627011" y="5567287"/>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2 </a:t>
            </a:r>
            <a:r>
              <a:rPr lang="zh-CN" altLang="en-US" sz="1300" dirty="0" smtClean="0">
                <a:solidFill>
                  <a:srgbClr val="094162"/>
                </a:solidFill>
                <a:latin typeface="幼圆" panose="02010509060101010101" pitchFamily="49" charset="-122"/>
                <a:ea typeface="幼圆" panose="02010509060101010101" pitchFamily="49" charset="-122"/>
              </a:rPr>
              <a:t>搜索结果图</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19" name="矩形 39"/>
          <p:cNvSpPr>
            <a:spLocks noChangeArrowheads="1"/>
          </p:cNvSpPr>
          <p:nvPr/>
        </p:nvSpPr>
        <p:spPr bwMode="auto">
          <a:xfrm>
            <a:off x="6581106" y="3439196"/>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 </a:t>
            </a:r>
            <a:r>
              <a:rPr lang="zh-CN" altLang="en-US" sz="1300" dirty="0" smtClean="0">
                <a:solidFill>
                  <a:srgbClr val="094162"/>
                </a:solidFill>
                <a:latin typeface="幼圆" panose="02010509060101010101" pitchFamily="49" charset="-122"/>
                <a:ea typeface="幼圆" panose="02010509060101010101" pitchFamily="49" charset="-122"/>
              </a:rPr>
              <a:t>搜索框</a:t>
            </a:r>
            <a:endParaRPr lang="zh-CN" altLang="en-US" sz="1300" dirty="0">
              <a:solidFill>
                <a:srgbClr val="094162"/>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81047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关注</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14986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094162"/>
                </a:solidFill>
              </a:rPr>
              <a:t>关注功能是系统的一个重要功能，其主要作用是给用户带来某一领域的话题问题等各种动态的更新，是将网站从一个用户主动去搜索寻找资源的过程，变成了一个网站主动将最新的状态，第一时间推送给用户的过程</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41995" name="矩形 39"/>
          <p:cNvSpPr>
            <a:spLocks noChangeArrowheads="1"/>
          </p:cNvSpPr>
          <p:nvPr/>
        </p:nvSpPr>
        <p:spPr bwMode="auto">
          <a:xfrm>
            <a:off x="712788" y="4864052"/>
            <a:ext cx="2759075" cy="8125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pPr>
            <a:r>
              <a:rPr lang="zh-CN" altLang="en-US" sz="1200" dirty="0" smtClean="0">
                <a:solidFill>
                  <a:srgbClr val="094162"/>
                </a:solidFill>
              </a:rPr>
              <a:t>关注功能并没有一个独立的页面，而是散布在各个页面中</a:t>
            </a:r>
            <a:r>
              <a:rPr lang="en-US" altLang="zh-CN" sz="1200" dirty="0" smtClean="0">
                <a:solidFill>
                  <a:srgbClr val="094162"/>
                </a:solidFill>
              </a:rPr>
              <a:t>,</a:t>
            </a:r>
            <a:r>
              <a:rPr lang="zh-CN" altLang="en-US" sz="1200" dirty="0" smtClean="0">
                <a:solidFill>
                  <a:srgbClr val="094162"/>
                </a:solidFill>
              </a:rPr>
              <a:t>右图为各个关注功能按钮</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15394" name="图片 15"/>
          <p:cNvPicPr>
            <a:picLocks noChangeAspect="1" noChangeArrowheads="1"/>
          </p:cNvPicPr>
          <p:nvPr/>
        </p:nvPicPr>
        <p:blipFill>
          <a:blip r:embed="rId2" cstate="print"/>
          <a:srcRect/>
          <a:stretch>
            <a:fillRect/>
          </a:stretch>
        </p:blipFill>
        <p:spPr bwMode="auto">
          <a:xfrm>
            <a:off x="4362680" y="1399142"/>
            <a:ext cx="2884488" cy="1457325"/>
          </a:xfrm>
          <a:prstGeom prst="rect">
            <a:avLst/>
          </a:prstGeom>
          <a:noFill/>
          <a:ln w="9525">
            <a:noFill/>
            <a:miter lim="800000"/>
            <a:headEnd/>
            <a:tailEnd/>
          </a:ln>
          <a:effectLst/>
        </p:spPr>
      </p:pic>
      <p:pic>
        <p:nvPicPr>
          <p:cNvPr id="315395" name="图片 17"/>
          <p:cNvPicPr>
            <a:picLocks noChangeAspect="1" noChangeArrowheads="1"/>
          </p:cNvPicPr>
          <p:nvPr/>
        </p:nvPicPr>
        <p:blipFill>
          <a:blip r:embed="rId3" cstate="print"/>
          <a:srcRect/>
          <a:stretch>
            <a:fillRect/>
          </a:stretch>
        </p:blipFill>
        <p:spPr bwMode="auto">
          <a:xfrm>
            <a:off x="7844009" y="1685581"/>
            <a:ext cx="2903538" cy="735013"/>
          </a:xfrm>
          <a:prstGeom prst="rect">
            <a:avLst/>
          </a:prstGeom>
          <a:noFill/>
          <a:ln w="9525">
            <a:noFill/>
            <a:miter lim="800000"/>
            <a:headEnd/>
            <a:tailEnd/>
          </a:ln>
          <a:effectLst/>
        </p:spPr>
      </p:pic>
      <p:pic>
        <p:nvPicPr>
          <p:cNvPr id="315396" name="图片 18"/>
          <p:cNvPicPr>
            <a:picLocks noChangeAspect="1" noChangeArrowheads="1"/>
          </p:cNvPicPr>
          <p:nvPr/>
        </p:nvPicPr>
        <p:blipFill>
          <a:blip r:embed="rId4" cstate="print"/>
          <a:srcRect/>
          <a:stretch>
            <a:fillRect/>
          </a:stretch>
        </p:blipFill>
        <p:spPr bwMode="auto">
          <a:xfrm>
            <a:off x="4737254" y="3591499"/>
            <a:ext cx="2027103" cy="2119036"/>
          </a:xfrm>
          <a:prstGeom prst="rect">
            <a:avLst/>
          </a:prstGeom>
          <a:noFill/>
          <a:ln w="9525">
            <a:noFill/>
            <a:miter lim="800000"/>
            <a:headEnd/>
            <a:tailEnd/>
          </a:ln>
          <a:effectLst/>
        </p:spPr>
      </p:pic>
      <p:pic>
        <p:nvPicPr>
          <p:cNvPr id="315397" name="图片 19"/>
          <p:cNvPicPr>
            <a:picLocks noChangeAspect="1" noChangeArrowheads="1"/>
          </p:cNvPicPr>
          <p:nvPr/>
        </p:nvPicPr>
        <p:blipFill>
          <a:blip r:embed="rId5" cstate="print"/>
          <a:srcRect/>
          <a:stretch>
            <a:fillRect/>
          </a:stretch>
        </p:blipFill>
        <p:spPr bwMode="auto">
          <a:xfrm>
            <a:off x="8031297" y="4395730"/>
            <a:ext cx="2903538" cy="574675"/>
          </a:xfrm>
          <a:prstGeom prst="rect">
            <a:avLst/>
          </a:prstGeom>
          <a:noFill/>
          <a:ln w="9525">
            <a:noFill/>
            <a:miter lim="800000"/>
            <a:headEnd/>
            <a:tailEnd/>
          </a:ln>
          <a:effectLst/>
        </p:spPr>
      </p:pic>
      <p:sp>
        <p:nvSpPr>
          <p:cNvPr id="20" name="矩形 39"/>
          <p:cNvSpPr>
            <a:spLocks noChangeArrowheads="1"/>
          </p:cNvSpPr>
          <p:nvPr/>
        </p:nvSpPr>
        <p:spPr bwMode="auto">
          <a:xfrm>
            <a:off x="4247367" y="3000366"/>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 </a:t>
            </a:r>
            <a:r>
              <a:rPr lang="zh-CN" altLang="en-US" sz="1300" dirty="0" smtClean="0">
                <a:solidFill>
                  <a:srgbClr val="094162"/>
                </a:solidFill>
                <a:latin typeface="幼圆" panose="02010509060101010101" pitchFamily="49" charset="-122"/>
                <a:ea typeface="幼圆" panose="02010509060101010101" pitchFamily="49" charset="-122"/>
              </a:rPr>
              <a:t>关注话题</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1" name="矩形 39"/>
          <p:cNvSpPr>
            <a:spLocks noChangeArrowheads="1"/>
          </p:cNvSpPr>
          <p:nvPr/>
        </p:nvSpPr>
        <p:spPr bwMode="auto">
          <a:xfrm>
            <a:off x="8026152" y="2857146"/>
            <a:ext cx="2759075" cy="3100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pPr>
            <a:r>
              <a:rPr lang="zh-CN" altLang="en-US" sz="1200" dirty="0" smtClean="0">
                <a:solidFill>
                  <a:srgbClr val="094162"/>
                </a:solidFill>
              </a:rPr>
              <a:t>图</a:t>
            </a:r>
            <a:r>
              <a:rPr lang="en-US" altLang="zh-CN" sz="1200" dirty="0" smtClean="0">
                <a:solidFill>
                  <a:srgbClr val="094162"/>
                </a:solidFill>
              </a:rPr>
              <a:t>2  </a:t>
            </a:r>
            <a:r>
              <a:rPr lang="zh-CN" altLang="en-US" sz="1200" dirty="0" smtClean="0">
                <a:solidFill>
                  <a:srgbClr val="094162"/>
                </a:solidFill>
              </a:rPr>
              <a:t>关注问题</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2" name="矩形 39"/>
          <p:cNvSpPr>
            <a:spLocks noChangeArrowheads="1"/>
          </p:cNvSpPr>
          <p:nvPr/>
        </p:nvSpPr>
        <p:spPr bwMode="auto">
          <a:xfrm>
            <a:off x="4269400" y="5864751"/>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3 </a:t>
            </a:r>
            <a:r>
              <a:rPr lang="zh-CN" altLang="en-US" sz="1300" dirty="0" smtClean="0">
                <a:solidFill>
                  <a:srgbClr val="094162"/>
                </a:solidFill>
                <a:latin typeface="幼圆" panose="02010509060101010101" pitchFamily="49" charset="-122"/>
                <a:ea typeface="幼圆" panose="02010509060101010101" pitchFamily="49" charset="-122"/>
              </a:rPr>
              <a:t>关注答案</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3" name="矩形 39"/>
          <p:cNvSpPr>
            <a:spLocks noChangeArrowheads="1"/>
          </p:cNvSpPr>
          <p:nvPr/>
        </p:nvSpPr>
        <p:spPr bwMode="auto">
          <a:xfrm>
            <a:off x="8235472" y="5622380"/>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4 </a:t>
            </a:r>
            <a:r>
              <a:rPr lang="zh-CN" altLang="en-US" sz="1300" dirty="0" smtClean="0">
                <a:solidFill>
                  <a:srgbClr val="094162"/>
                </a:solidFill>
                <a:latin typeface="幼圆" panose="02010509060101010101" pitchFamily="49" charset="-122"/>
                <a:ea typeface="幼圆" panose="02010509060101010101" pitchFamily="49" charset="-122"/>
              </a:rPr>
              <a:t>关注用户</a:t>
            </a:r>
            <a:endParaRPr lang="zh-CN" altLang="en-US" sz="1300" dirty="0">
              <a:solidFill>
                <a:srgbClr val="094162"/>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1" name="矩形 35"/>
          <p:cNvSpPr>
            <a:spLocks noChangeArrowheads="1"/>
          </p:cNvSpPr>
          <p:nvPr/>
        </p:nvSpPr>
        <p:spPr bwMode="auto">
          <a:xfrm>
            <a:off x="8250238" y="3048000"/>
            <a:ext cx="2759075" cy="87313"/>
          </a:xfrm>
          <a:prstGeom prst="rect">
            <a:avLst/>
          </a:prstGeom>
          <a:solidFill>
            <a:srgbClr val="106F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3" name="矩形 36"/>
          <p:cNvSpPr>
            <a:spLocks noChangeArrowheads="1"/>
          </p:cNvSpPr>
          <p:nvPr/>
        </p:nvSpPr>
        <p:spPr bwMode="auto">
          <a:xfrm>
            <a:off x="9164638" y="2525713"/>
            <a:ext cx="188769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106FAA"/>
                </a:solidFill>
                <a:latin typeface="Segoe UI" panose="020B0502040204020203" pitchFamily="34" charset="0"/>
                <a:ea typeface="微软雅黑" panose="020B0503020204020204" pitchFamily="34" charset="-122"/>
              </a:rPr>
              <a:t>点赞和反对</a:t>
            </a:r>
            <a:endParaRPr lang="zh-CN" altLang="en-US" sz="2800" dirty="0">
              <a:solidFill>
                <a:srgbClr val="106FAA"/>
              </a:solidFill>
              <a:latin typeface="Segoe UI" panose="020B0502040204020203" pitchFamily="34" charset="0"/>
              <a:ea typeface="微软雅黑" panose="020B0503020204020204" pitchFamily="34" charset="-122"/>
            </a:endParaRPr>
          </a:p>
        </p:txBody>
      </p:sp>
      <p:sp>
        <p:nvSpPr>
          <p:cNvPr id="41996" name="矩形 40"/>
          <p:cNvSpPr>
            <a:spLocks noChangeArrowheads="1"/>
          </p:cNvSpPr>
          <p:nvPr/>
        </p:nvSpPr>
        <p:spPr bwMode="auto">
          <a:xfrm>
            <a:off x="8250238" y="3297238"/>
            <a:ext cx="2759075" cy="12586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r" eaLnBrk="1" hangingPunct="1">
              <a:lnSpc>
                <a:spcPct val="130000"/>
              </a:lnSpc>
              <a:spcAft>
                <a:spcPct val="15000"/>
              </a:spcAft>
              <a:buFont typeface="Arial" panose="020B0604020202020204" pitchFamily="34" charset="0"/>
              <a:buNone/>
            </a:pPr>
            <a:r>
              <a:rPr lang="zh-CN" altLang="en-US" sz="1200" dirty="0" smtClean="0">
                <a:solidFill>
                  <a:srgbClr val="106FAA"/>
                </a:solidFill>
              </a:rPr>
              <a:t>点赞与反对功能是为了激励用户写出更好的答案而设计的一项功能，一个好的答案，往往能获取很多用户的支持。而每个用户对于每一个答案都会有一个投票的权利，即赞成或者反对。</a:t>
            </a:r>
            <a:endParaRPr lang="zh-CN" altLang="en-US" sz="1300" dirty="0">
              <a:solidFill>
                <a:srgbClr val="106FAA"/>
              </a:solidFill>
              <a:latin typeface="幼圆" panose="02010509060101010101" pitchFamily="49" charset="-122"/>
              <a:ea typeface="幼圆" panose="02010509060101010101" pitchFamily="49" charset="-122"/>
            </a:endParaRPr>
          </a:p>
        </p:txBody>
      </p:sp>
      <p:sp>
        <p:nvSpPr>
          <p:cNvPr id="41997" name="矩形 41"/>
          <p:cNvSpPr>
            <a:spLocks noChangeArrowheads="1"/>
          </p:cNvSpPr>
          <p:nvPr/>
        </p:nvSpPr>
        <p:spPr bwMode="auto">
          <a:xfrm>
            <a:off x="1728253" y="5767427"/>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1 </a:t>
            </a:r>
            <a:r>
              <a:rPr lang="zh-CN" altLang="en-US" sz="1300" dirty="0" smtClean="0">
                <a:solidFill>
                  <a:srgbClr val="106FAA"/>
                </a:solidFill>
                <a:latin typeface="幼圆" panose="02010509060101010101" pitchFamily="49" charset="-122"/>
                <a:ea typeface="幼圆" panose="02010509060101010101" pitchFamily="49" charset="-122"/>
              </a:rPr>
              <a:t>点赞和反对按钮</a:t>
            </a:r>
            <a:endParaRPr lang="zh-CN" altLang="en-US" sz="1300" dirty="0">
              <a:solidFill>
                <a:srgbClr val="106FAA"/>
              </a:solidFill>
              <a:latin typeface="幼圆" panose="02010509060101010101" pitchFamily="49" charset="-122"/>
              <a:ea typeface="幼圆" panose="02010509060101010101" pitchFamily="49" charset="-122"/>
            </a:endParaRPr>
          </a:p>
        </p:txBody>
      </p:sp>
      <p:pic>
        <p:nvPicPr>
          <p:cNvPr id="316418" name="图片 20"/>
          <p:cNvPicPr>
            <a:picLocks noChangeAspect="1" noChangeArrowheads="1"/>
          </p:cNvPicPr>
          <p:nvPr/>
        </p:nvPicPr>
        <p:blipFill>
          <a:blip r:embed="rId2" cstate="print"/>
          <a:srcRect/>
          <a:stretch>
            <a:fillRect/>
          </a:stretch>
        </p:blipFill>
        <p:spPr bwMode="auto">
          <a:xfrm>
            <a:off x="1222872" y="1255923"/>
            <a:ext cx="3426245" cy="4392127"/>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1" name="矩形 35"/>
          <p:cNvSpPr>
            <a:spLocks noChangeArrowheads="1"/>
          </p:cNvSpPr>
          <p:nvPr/>
        </p:nvSpPr>
        <p:spPr bwMode="auto">
          <a:xfrm>
            <a:off x="8250238" y="3048000"/>
            <a:ext cx="2759075" cy="87313"/>
          </a:xfrm>
          <a:prstGeom prst="rect">
            <a:avLst/>
          </a:prstGeom>
          <a:solidFill>
            <a:srgbClr val="106F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3" name="矩形 36"/>
          <p:cNvSpPr>
            <a:spLocks noChangeArrowheads="1"/>
          </p:cNvSpPr>
          <p:nvPr/>
        </p:nvSpPr>
        <p:spPr bwMode="auto">
          <a:xfrm>
            <a:off x="10178202" y="2525713"/>
            <a:ext cx="81047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106FAA"/>
                </a:solidFill>
                <a:latin typeface="Segoe UI" panose="020B0502040204020203" pitchFamily="34" charset="0"/>
                <a:ea typeface="微软雅黑" panose="020B0503020204020204" pitchFamily="34" charset="-122"/>
              </a:rPr>
              <a:t>收藏</a:t>
            </a:r>
            <a:endParaRPr lang="zh-CN" altLang="en-US" sz="2800" dirty="0">
              <a:solidFill>
                <a:srgbClr val="106FAA"/>
              </a:solidFill>
              <a:latin typeface="Segoe UI" panose="020B0502040204020203" pitchFamily="34" charset="0"/>
              <a:ea typeface="微软雅黑" panose="020B0503020204020204" pitchFamily="34" charset="-122"/>
            </a:endParaRPr>
          </a:p>
        </p:txBody>
      </p:sp>
      <p:sp>
        <p:nvSpPr>
          <p:cNvPr id="41996" name="矩形 40"/>
          <p:cNvSpPr>
            <a:spLocks noChangeArrowheads="1"/>
          </p:cNvSpPr>
          <p:nvPr/>
        </p:nvSpPr>
        <p:spPr bwMode="auto">
          <a:xfrm>
            <a:off x="8250238" y="3297238"/>
            <a:ext cx="2759075" cy="10185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106FAA"/>
                </a:solidFill>
              </a:rPr>
              <a:t>收藏功能是方便用户的一项小功能，当用户看到有用的答案时，就可以收藏它，然后再个人中心可以看到收藏过的答案。</a:t>
            </a:r>
            <a:endParaRPr lang="zh-CN" altLang="en-US" sz="1300" dirty="0">
              <a:solidFill>
                <a:srgbClr val="106FAA"/>
              </a:solidFill>
              <a:latin typeface="幼圆" panose="02010509060101010101" pitchFamily="49" charset="-122"/>
              <a:ea typeface="幼圆" panose="02010509060101010101" pitchFamily="49" charset="-122"/>
            </a:endParaRPr>
          </a:p>
        </p:txBody>
      </p:sp>
      <p:sp>
        <p:nvSpPr>
          <p:cNvPr id="41997" name="矩形 41"/>
          <p:cNvSpPr>
            <a:spLocks noChangeArrowheads="1"/>
          </p:cNvSpPr>
          <p:nvPr/>
        </p:nvSpPr>
        <p:spPr bwMode="auto">
          <a:xfrm>
            <a:off x="2025708" y="2264062"/>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1 </a:t>
            </a:r>
            <a:r>
              <a:rPr lang="zh-CN" altLang="en-US" sz="1300" dirty="0" smtClean="0">
                <a:solidFill>
                  <a:srgbClr val="106FAA"/>
                </a:solidFill>
                <a:latin typeface="幼圆" panose="02010509060101010101" pitchFamily="49" charset="-122"/>
                <a:ea typeface="幼圆" panose="02010509060101010101" pitchFamily="49" charset="-122"/>
              </a:rPr>
              <a:t>收藏按钮</a:t>
            </a:r>
            <a:endParaRPr lang="zh-CN" altLang="en-US" sz="1300" dirty="0">
              <a:solidFill>
                <a:srgbClr val="106FAA"/>
              </a:solidFill>
              <a:latin typeface="幼圆" panose="02010509060101010101" pitchFamily="49" charset="-122"/>
              <a:ea typeface="幼圆" panose="02010509060101010101" pitchFamily="49" charset="-122"/>
            </a:endParaRPr>
          </a:p>
        </p:txBody>
      </p:sp>
      <p:pic>
        <p:nvPicPr>
          <p:cNvPr id="317442" name="图片 21"/>
          <p:cNvPicPr>
            <a:picLocks noChangeAspect="1" noChangeArrowheads="1"/>
          </p:cNvPicPr>
          <p:nvPr/>
        </p:nvPicPr>
        <p:blipFill>
          <a:blip r:embed="rId2" cstate="print"/>
          <a:srcRect/>
          <a:stretch>
            <a:fillRect/>
          </a:stretch>
        </p:blipFill>
        <p:spPr bwMode="auto">
          <a:xfrm>
            <a:off x="2864386" y="1487277"/>
            <a:ext cx="1150938" cy="581025"/>
          </a:xfrm>
          <a:prstGeom prst="rect">
            <a:avLst/>
          </a:prstGeom>
          <a:noFill/>
          <a:ln w="9525">
            <a:noFill/>
            <a:miter lim="800000"/>
            <a:headEnd/>
            <a:tailEnd/>
          </a:ln>
        </p:spPr>
      </p:pic>
      <p:pic>
        <p:nvPicPr>
          <p:cNvPr id="317443" name="图片 22"/>
          <p:cNvPicPr>
            <a:picLocks noChangeAspect="1" noChangeArrowheads="1"/>
          </p:cNvPicPr>
          <p:nvPr/>
        </p:nvPicPr>
        <p:blipFill>
          <a:blip r:embed="rId3" cstate="print"/>
          <a:srcRect/>
          <a:stretch>
            <a:fillRect/>
          </a:stretch>
        </p:blipFill>
        <p:spPr bwMode="auto">
          <a:xfrm>
            <a:off x="760165" y="3272009"/>
            <a:ext cx="5615127" cy="2390660"/>
          </a:xfrm>
          <a:prstGeom prst="rect">
            <a:avLst/>
          </a:prstGeom>
          <a:noFill/>
          <a:ln w="9525">
            <a:noFill/>
            <a:miter lim="800000"/>
            <a:headEnd/>
            <a:tailEnd/>
          </a:ln>
          <a:effectLst/>
        </p:spPr>
      </p:pic>
      <p:sp>
        <p:nvSpPr>
          <p:cNvPr id="18" name="矩形 41"/>
          <p:cNvSpPr>
            <a:spLocks noChangeArrowheads="1"/>
          </p:cNvSpPr>
          <p:nvPr/>
        </p:nvSpPr>
        <p:spPr bwMode="auto">
          <a:xfrm>
            <a:off x="2112006" y="5688472"/>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2 </a:t>
            </a:r>
            <a:r>
              <a:rPr lang="zh-CN" altLang="en-US" sz="1300" dirty="0" smtClean="0">
                <a:solidFill>
                  <a:srgbClr val="106FAA"/>
                </a:solidFill>
                <a:latin typeface="幼圆" panose="02010509060101010101" pitchFamily="49" charset="-122"/>
                <a:ea typeface="幼圆" panose="02010509060101010101" pitchFamily="49" charset="-122"/>
              </a:rPr>
              <a:t>关注结果</a:t>
            </a:r>
            <a:endParaRPr lang="zh-CN" altLang="en-US" sz="1300" dirty="0">
              <a:solidFill>
                <a:srgbClr val="106FAA"/>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1" name="矩形 35"/>
          <p:cNvSpPr>
            <a:spLocks noChangeArrowheads="1"/>
          </p:cNvSpPr>
          <p:nvPr/>
        </p:nvSpPr>
        <p:spPr bwMode="auto">
          <a:xfrm>
            <a:off x="8250238" y="3048000"/>
            <a:ext cx="2759075" cy="87313"/>
          </a:xfrm>
          <a:prstGeom prst="rect">
            <a:avLst/>
          </a:prstGeom>
          <a:solidFill>
            <a:srgbClr val="106F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3" name="矩形 36"/>
          <p:cNvSpPr>
            <a:spLocks noChangeArrowheads="1"/>
          </p:cNvSpPr>
          <p:nvPr/>
        </p:nvSpPr>
        <p:spPr bwMode="auto">
          <a:xfrm>
            <a:off x="9550233" y="2525713"/>
            <a:ext cx="152862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106FAA"/>
                </a:solidFill>
                <a:latin typeface="Segoe UI" panose="020B0502040204020203" pitchFamily="34" charset="0"/>
                <a:ea typeface="微软雅黑" panose="020B0503020204020204" pitchFamily="34" charset="-122"/>
              </a:rPr>
              <a:t>添加问题</a:t>
            </a:r>
            <a:endParaRPr lang="zh-CN" altLang="en-US" sz="2800" dirty="0">
              <a:solidFill>
                <a:srgbClr val="106FAA"/>
              </a:solidFill>
              <a:latin typeface="Segoe UI" panose="020B0502040204020203" pitchFamily="34" charset="0"/>
              <a:ea typeface="微软雅黑" panose="020B0503020204020204" pitchFamily="34" charset="-122"/>
            </a:endParaRPr>
          </a:p>
        </p:txBody>
      </p:sp>
      <p:sp>
        <p:nvSpPr>
          <p:cNvPr id="41996" name="矩形 40"/>
          <p:cNvSpPr>
            <a:spLocks noChangeArrowheads="1"/>
          </p:cNvSpPr>
          <p:nvPr/>
        </p:nvSpPr>
        <p:spPr bwMode="auto">
          <a:xfrm>
            <a:off x="8250238" y="3297238"/>
            <a:ext cx="2759075" cy="7784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106FAA"/>
                </a:solidFill>
              </a:rPr>
              <a:t>添加问题是系统重要的基础功能之一，通过各种各样的问题，网站内容得以丰富</a:t>
            </a:r>
            <a:endParaRPr lang="zh-CN" altLang="en-US" sz="1300" dirty="0">
              <a:solidFill>
                <a:srgbClr val="106FAA"/>
              </a:solidFill>
              <a:latin typeface="幼圆" panose="02010509060101010101" pitchFamily="49" charset="-122"/>
              <a:ea typeface="幼圆" panose="02010509060101010101" pitchFamily="49" charset="-122"/>
            </a:endParaRPr>
          </a:p>
        </p:txBody>
      </p:sp>
      <p:sp>
        <p:nvSpPr>
          <p:cNvPr id="41997" name="矩形 41"/>
          <p:cNvSpPr>
            <a:spLocks noChangeArrowheads="1"/>
          </p:cNvSpPr>
          <p:nvPr/>
        </p:nvSpPr>
        <p:spPr bwMode="auto">
          <a:xfrm>
            <a:off x="4636705" y="5899628"/>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3 </a:t>
            </a:r>
            <a:r>
              <a:rPr lang="zh-CN" altLang="en-US" sz="1300" dirty="0" smtClean="0">
                <a:solidFill>
                  <a:srgbClr val="106FAA"/>
                </a:solidFill>
                <a:latin typeface="幼圆" panose="02010509060101010101" pitchFamily="49" charset="-122"/>
                <a:ea typeface="幼圆" panose="02010509060101010101" pitchFamily="49" charset="-122"/>
              </a:rPr>
              <a:t>选择成功界面显示</a:t>
            </a:r>
            <a:endParaRPr lang="zh-CN" altLang="en-US" sz="1300" dirty="0">
              <a:solidFill>
                <a:srgbClr val="106FAA"/>
              </a:solidFill>
              <a:latin typeface="幼圆" panose="02010509060101010101" pitchFamily="49" charset="-122"/>
              <a:ea typeface="幼圆" panose="02010509060101010101" pitchFamily="49" charset="-122"/>
            </a:endParaRPr>
          </a:p>
        </p:txBody>
      </p:sp>
      <p:pic>
        <p:nvPicPr>
          <p:cNvPr id="318466" name="图片 23"/>
          <p:cNvPicPr>
            <a:picLocks noChangeAspect="1" noChangeArrowheads="1"/>
          </p:cNvPicPr>
          <p:nvPr/>
        </p:nvPicPr>
        <p:blipFill>
          <a:blip r:embed="rId2" cstate="print"/>
          <a:srcRect/>
          <a:stretch>
            <a:fillRect/>
          </a:stretch>
        </p:blipFill>
        <p:spPr bwMode="auto">
          <a:xfrm>
            <a:off x="2071172" y="1189821"/>
            <a:ext cx="4015872" cy="1674564"/>
          </a:xfrm>
          <a:prstGeom prst="rect">
            <a:avLst/>
          </a:prstGeom>
          <a:noFill/>
          <a:ln w="9525">
            <a:noFill/>
            <a:miter lim="800000"/>
            <a:headEnd/>
            <a:tailEnd/>
          </a:ln>
          <a:effectLst/>
        </p:spPr>
      </p:pic>
      <p:pic>
        <p:nvPicPr>
          <p:cNvPr id="318467" name="图片 24"/>
          <p:cNvPicPr>
            <a:picLocks noChangeAspect="1" noChangeArrowheads="1"/>
          </p:cNvPicPr>
          <p:nvPr/>
        </p:nvPicPr>
        <p:blipFill>
          <a:blip r:embed="rId3" cstate="print"/>
          <a:srcRect/>
          <a:stretch>
            <a:fillRect/>
          </a:stretch>
        </p:blipFill>
        <p:spPr bwMode="auto">
          <a:xfrm>
            <a:off x="760164" y="3635566"/>
            <a:ext cx="2890838" cy="2301875"/>
          </a:xfrm>
          <a:prstGeom prst="rect">
            <a:avLst/>
          </a:prstGeom>
          <a:noFill/>
          <a:ln w="9525">
            <a:noFill/>
            <a:miter lim="800000"/>
            <a:headEnd/>
            <a:tailEnd/>
          </a:ln>
          <a:effectLst/>
        </p:spPr>
      </p:pic>
      <p:pic>
        <p:nvPicPr>
          <p:cNvPr id="318468" name="图片 25"/>
          <p:cNvPicPr>
            <a:picLocks noChangeAspect="1" noChangeArrowheads="1"/>
          </p:cNvPicPr>
          <p:nvPr/>
        </p:nvPicPr>
        <p:blipFill>
          <a:blip r:embed="rId4" cstate="print"/>
          <a:srcRect/>
          <a:stretch>
            <a:fillRect/>
          </a:stretch>
        </p:blipFill>
        <p:spPr bwMode="auto">
          <a:xfrm>
            <a:off x="4406747" y="3933022"/>
            <a:ext cx="2890838" cy="1535113"/>
          </a:xfrm>
          <a:prstGeom prst="rect">
            <a:avLst/>
          </a:prstGeom>
          <a:noFill/>
          <a:ln w="9525">
            <a:noFill/>
            <a:miter lim="800000"/>
            <a:headEnd/>
            <a:tailEnd/>
          </a:ln>
          <a:effectLst/>
        </p:spPr>
      </p:pic>
      <p:sp>
        <p:nvSpPr>
          <p:cNvPr id="19" name="矩形 41"/>
          <p:cNvSpPr>
            <a:spLocks noChangeArrowheads="1"/>
          </p:cNvSpPr>
          <p:nvPr/>
        </p:nvSpPr>
        <p:spPr bwMode="auto">
          <a:xfrm>
            <a:off x="1230656" y="5853725"/>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2 </a:t>
            </a:r>
            <a:r>
              <a:rPr lang="zh-CN" altLang="en-US" sz="1300" dirty="0" smtClean="0">
                <a:solidFill>
                  <a:srgbClr val="106FAA"/>
                </a:solidFill>
                <a:latin typeface="幼圆" panose="02010509060101010101" pitchFamily="49" charset="-122"/>
                <a:ea typeface="幼圆" panose="02010509060101010101" pitchFamily="49" charset="-122"/>
              </a:rPr>
              <a:t>搜索选择话题界面</a:t>
            </a:r>
            <a:endParaRPr lang="zh-CN" altLang="en-US" sz="1300" dirty="0">
              <a:solidFill>
                <a:srgbClr val="106FAA"/>
              </a:solidFill>
              <a:latin typeface="幼圆" panose="02010509060101010101" pitchFamily="49" charset="-122"/>
              <a:ea typeface="幼圆" panose="02010509060101010101" pitchFamily="49" charset="-122"/>
            </a:endParaRPr>
          </a:p>
        </p:txBody>
      </p:sp>
      <p:sp>
        <p:nvSpPr>
          <p:cNvPr id="20" name="矩形 41"/>
          <p:cNvSpPr>
            <a:spLocks noChangeArrowheads="1"/>
          </p:cNvSpPr>
          <p:nvPr/>
        </p:nvSpPr>
        <p:spPr bwMode="auto">
          <a:xfrm>
            <a:off x="2760165" y="3075638"/>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1 </a:t>
            </a:r>
            <a:r>
              <a:rPr lang="zh-CN" altLang="en-US" sz="1300" dirty="0" smtClean="0">
                <a:solidFill>
                  <a:srgbClr val="106FAA"/>
                </a:solidFill>
                <a:latin typeface="幼圆" panose="02010509060101010101" pitchFamily="49" charset="-122"/>
                <a:ea typeface="幼圆" panose="02010509060101010101" pitchFamily="49" charset="-122"/>
              </a:rPr>
              <a:t>添加问题界面</a:t>
            </a:r>
            <a:endParaRPr lang="zh-CN" altLang="en-US" sz="1300" dirty="0">
              <a:solidFill>
                <a:srgbClr val="106FAA"/>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152862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添加答案</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12586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094162"/>
                </a:solidFill>
              </a:rPr>
              <a:t>当用户在某一个问题下添加答案时，整个问题的答案列表会更新，同时用户会默认关注自己创建的答案，当用户的答案被赞的人数多，会被顶到答案列表的第一位</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41995" name="矩形 39"/>
          <p:cNvSpPr>
            <a:spLocks noChangeArrowheads="1"/>
          </p:cNvSpPr>
          <p:nvPr/>
        </p:nvSpPr>
        <p:spPr bwMode="auto">
          <a:xfrm>
            <a:off x="6584779" y="5580141"/>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 </a:t>
            </a:r>
            <a:r>
              <a:rPr lang="zh-CN" altLang="en-US" sz="1300" dirty="0" smtClean="0">
                <a:solidFill>
                  <a:srgbClr val="094162"/>
                </a:solidFill>
                <a:latin typeface="幼圆" panose="02010509060101010101" pitchFamily="49" charset="-122"/>
                <a:ea typeface="幼圆" panose="02010509060101010101" pitchFamily="49" charset="-122"/>
              </a:rPr>
              <a:t>回答问题界面</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19490" name="图片 26"/>
          <p:cNvPicPr>
            <a:picLocks noChangeAspect="1" noChangeArrowheads="1"/>
          </p:cNvPicPr>
          <p:nvPr/>
        </p:nvPicPr>
        <p:blipFill>
          <a:blip r:embed="rId2" cstate="print"/>
          <a:srcRect/>
          <a:stretch>
            <a:fillRect/>
          </a:stretch>
        </p:blipFill>
        <p:spPr bwMode="auto">
          <a:xfrm>
            <a:off x="4252511" y="1938968"/>
            <a:ext cx="7268799" cy="2919469"/>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152862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添加评论</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10185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094162"/>
                </a:solidFill>
              </a:rPr>
              <a:t>用户评论是用户与回答者互动的最好的方式，通过给答案评论，回答者可以在首页动态了解到有用户对他的答案有了新的想法，从而与评论者互动</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41995" name="矩形 39"/>
          <p:cNvSpPr>
            <a:spLocks noChangeArrowheads="1"/>
          </p:cNvSpPr>
          <p:nvPr/>
        </p:nvSpPr>
        <p:spPr bwMode="auto">
          <a:xfrm>
            <a:off x="6430543" y="4081846"/>
            <a:ext cx="2759075" cy="315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 </a:t>
            </a:r>
            <a:r>
              <a:rPr lang="zh-CN" altLang="en-US" sz="1300" dirty="0" smtClean="0">
                <a:solidFill>
                  <a:srgbClr val="094162"/>
                </a:solidFill>
                <a:latin typeface="幼圆" panose="02010509060101010101" pitchFamily="49" charset="-122"/>
                <a:ea typeface="幼圆" panose="02010509060101010101" pitchFamily="49" charset="-122"/>
              </a:rPr>
              <a:t>添加评论功能</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20514" name="图片 27"/>
          <p:cNvPicPr>
            <a:picLocks noChangeAspect="1" noChangeArrowheads="1"/>
          </p:cNvPicPr>
          <p:nvPr/>
        </p:nvPicPr>
        <p:blipFill>
          <a:blip r:embed="rId2" cstate="print"/>
          <a:srcRect/>
          <a:stretch>
            <a:fillRect/>
          </a:stretch>
        </p:blipFill>
        <p:spPr bwMode="auto">
          <a:xfrm>
            <a:off x="3899972" y="2181340"/>
            <a:ext cx="7987229" cy="1479278"/>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130"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 xmlns:a14="http://schemas.microsoft.com/office/drawing/2010/main">
                <a:noFill/>
              </a14:hiddenFill>
            </a:ext>
          </a:extLst>
        </p:spPr>
      </p:cxnSp>
      <p:sp>
        <p:nvSpPr>
          <p:cNvPr id="48131"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buFont typeface="Arial" panose="020B0604020202020204" pitchFamily="34" charset="0"/>
              <a:buNone/>
            </a:pPr>
            <a:r>
              <a:rPr lang="en-US" altLang="zh-CN" sz="1600" dirty="0" smtClean="0">
                <a:solidFill>
                  <a:schemeClr val="bg1"/>
                </a:solidFill>
                <a:latin typeface="Segoe UI" panose="020B0502040204020203" pitchFamily="34" charset="0"/>
                <a:cs typeface="Segoe UI" panose="020B0502040204020203" pitchFamily="34" charset="0"/>
              </a:rPr>
              <a:t>conclusion</a:t>
            </a:r>
          </a:p>
        </p:txBody>
      </p:sp>
      <p:grpSp>
        <p:nvGrpSpPr>
          <p:cNvPr id="48132" name="Group 4"/>
          <p:cNvGrpSpPr>
            <a:grpSpLocks/>
          </p:cNvGrpSpPr>
          <p:nvPr/>
        </p:nvGrpSpPr>
        <p:grpSpPr bwMode="auto">
          <a:xfrm>
            <a:off x="3021013" y="2433638"/>
            <a:ext cx="1536700" cy="1987550"/>
            <a:chOff x="0" y="0"/>
            <a:chExt cx="1152785" cy="1490412"/>
          </a:xfrm>
        </p:grpSpPr>
        <p:grpSp>
          <p:nvGrpSpPr>
            <p:cNvPr id="48134" name="Group 5"/>
            <p:cNvGrpSpPr>
              <a:grpSpLocks/>
            </p:cNvGrpSpPr>
            <p:nvPr/>
          </p:nvGrpSpPr>
          <p:grpSpPr bwMode="auto">
            <a:xfrm>
              <a:off x="138402" y="0"/>
              <a:ext cx="1014383" cy="1490412"/>
              <a:chOff x="0" y="0"/>
              <a:chExt cx="1014383" cy="1490412"/>
            </a:xfrm>
          </p:grpSpPr>
          <p:sp>
            <p:nvSpPr>
              <p:cNvPr id="48136"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48137"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headEnd/>
                <a:tailEnd/>
              </a:ln>
              <a:extLst>
                <a:ext uri="{909E8E84-426E-40DD-AFC4-6F175D3DCCD1}">
                  <a14:hiddenFill xmlns=""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a:solidFill>
                      <a:srgbClr val="FFFFFF"/>
                    </a:solidFill>
                    <a:latin typeface="Impact" panose="020B0806030902050204" pitchFamily="34" charset="0"/>
                    <a:ea typeface="Gungsuh" panose="02030600000101010101" pitchFamily="18" charset="-127"/>
                  </a:rPr>
                  <a:t>04</a:t>
                </a:r>
                <a:endParaRPr lang="zh-CN" altLang="en-US" sz="6400">
                  <a:solidFill>
                    <a:srgbClr val="FFFFFF"/>
                  </a:solidFill>
                  <a:latin typeface="Impact" panose="020B0806030902050204" pitchFamily="34" charset="0"/>
                  <a:ea typeface="Gungsuh" panose="02030600000101010101" pitchFamily="18" charset="-127"/>
                </a:endParaRPr>
              </a:p>
            </p:txBody>
          </p:sp>
        </p:grpSp>
        <p:sp>
          <p:nvSpPr>
            <p:cNvPr id="48135" name="圆角矩形 26"/>
            <p:cNvSpPr>
              <a:spLocks/>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cstate="print">
                <a:alphaModFix amt="66000"/>
              </a:blip>
              <a:srcRect/>
              <a:tile tx="0" ty="0" sx="100000" sy="100000" flip="none" algn="tl"/>
            </a:blip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grpSp>
      <p:sp>
        <p:nvSpPr>
          <p:cNvPr id="48133"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总结</a:t>
            </a:r>
            <a:endParaRPr lang="en-US" altLang="zh-CN" sz="2400" b="1" dirty="0">
              <a:solidFill>
                <a:srgbClr val="FFC000"/>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2"/>
          <p:cNvSpPr txBox="1">
            <a:spLocks noChangeArrowheads="1"/>
          </p:cNvSpPr>
          <p:nvPr/>
        </p:nvSpPr>
        <p:spPr bwMode="auto">
          <a:xfrm>
            <a:off x="790575" y="128588"/>
            <a:ext cx="145264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04 </a:t>
            </a:r>
            <a:r>
              <a:rPr lang="zh-CN" altLang="en-US" sz="2800" b="1" smtClean="0">
                <a:solidFill>
                  <a:srgbClr val="FFFFFF"/>
                </a:solidFill>
                <a:latin typeface="微软雅黑" panose="020B0503020204020204" pitchFamily="34" charset="-122"/>
                <a:ea typeface="微软雅黑" panose="020B0503020204020204" pitchFamily="34" charset="-122"/>
              </a:rPr>
              <a:t>总结</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35853"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35854"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35844" name="任意多边形 31"/>
          <p:cNvSpPr>
            <a:spLocks/>
          </p:cNvSpPr>
          <p:nvPr/>
        </p:nvSpPr>
        <p:spPr bwMode="auto">
          <a:xfrm>
            <a:off x="2868613" y="2176463"/>
            <a:ext cx="2528887" cy="1581150"/>
          </a:xfrm>
          <a:custGeom>
            <a:avLst/>
            <a:gdLst>
              <a:gd name="T0" fmla="*/ 1930692 w 2176298"/>
              <a:gd name="T1" fmla="*/ 666 h 1361198"/>
              <a:gd name="T2" fmla="*/ 2497358 w 2176298"/>
              <a:gd name="T3" fmla="*/ 67822 h 1361198"/>
              <a:gd name="T4" fmla="*/ 2512533 w 2176298"/>
              <a:gd name="T5" fmla="*/ 72667 h 1361198"/>
              <a:gd name="T6" fmla="*/ 2678667 w 2176298"/>
              <a:gd name="T7" fmla="*/ 125715 h 1361198"/>
              <a:gd name="T8" fmla="*/ 3701832 w 2176298"/>
              <a:gd name="T9" fmla="*/ 990690 h 1361198"/>
              <a:gd name="T10" fmla="*/ 3940439 w 2176298"/>
              <a:gd name="T11" fmla="*/ 2307962 h 1361198"/>
              <a:gd name="T12" fmla="*/ 3903378 w 2176298"/>
              <a:gd name="T13" fmla="*/ 2478154 h 1361198"/>
              <a:gd name="T14" fmla="*/ 3899995 w 2176298"/>
              <a:gd name="T15" fmla="*/ 2462613 h 1361198"/>
              <a:gd name="T16" fmla="*/ 3146295 w 2176298"/>
              <a:gd name="T17" fmla="*/ 1370023 h 1361198"/>
              <a:gd name="T18" fmla="*/ 3097970 w 2176298"/>
              <a:gd name="T19" fmla="*/ 1338819 h 1361198"/>
              <a:gd name="T20" fmla="*/ 2975772 w 2176298"/>
              <a:gd name="T21" fmla="*/ 1259908 h 1361198"/>
              <a:gd name="T22" fmla="*/ 2037226 w 2176298"/>
              <a:gd name="T23" fmla="*/ 994877 h 1361198"/>
              <a:gd name="T24" fmla="*/ 1978556 w 2176298"/>
              <a:gd name="T25" fmla="*/ 996186 h 1361198"/>
              <a:gd name="T26" fmla="*/ 1845908 w 2176298"/>
              <a:gd name="T27" fmla="*/ 999143 h 1361198"/>
              <a:gd name="T28" fmla="*/ 1289250 w 2176298"/>
              <a:gd name="T29" fmla="*/ 1119928 h 1361198"/>
              <a:gd name="T30" fmla="*/ 1121684 w 2176298"/>
              <a:gd name="T31" fmla="*/ 1191680 h 1361198"/>
              <a:gd name="T32" fmla="*/ 1114006 w 2176298"/>
              <a:gd name="T33" fmla="*/ 1194969 h 1361198"/>
              <a:gd name="T34" fmla="*/ 638254 w 2176298"/>
              <a:gd name="T35" fmla="*/ 1519330 h 1361198"/>
              <a:gd name="T36" fmla="*/ 593600 w 2176298"/>
              <a:gd name="T37" fmla="*/ 1564831 h 1361198"/>
              <a:gd name="T38" fmla="*/ 500873 w 2176298"/>
              <a:gd name="T39" fmla="*/ 1659318 h 1361198"/>
              <a:gd name="T40" fmla="*/ 266088 w 2176298"/>
              <a:gd name="T41" fmla="*/ 1984901 h 1361198"/>
              <a:gd name="T42" fmla="*/ 101104 w 2176298"/>
              <a:gd name="T43" fmla="*/ 2350726 h 1361198"/>
              <a:gd name="T44" fmla="*/ 65519 w 2176298"/>
              <a:gd name="T45" fmla="*/ 2478154 h 1361198"/>
              <a:gd name="T46" fmla="*/ 48386 w 2176298"/>
              <a:gd name="T47" fmla="*/ 2416791 h 1361198"/>
              <a:gd name="T48" fmla="*/ 4941 w 2176298"/>
              <a:gd name="T49" fmla="*/ 1843201 h 1361198"/>
              <a:gd name="T50" fmla="*/ 5929 w 2176298"/>
              <a:gd name="T51" fmla="*/ 1834917 h 1361198"/>
              <a:gd name="T52" fmla="*/ 27479 w 2176298"/>
              <a:gd name="T53" fmla="*/ 1654134 h 1361198"/>
              <a:gd name="T54" fmla="*/ 201055 w 2176298"/>
              <a:gd name="T55" fmla="*/ 1112372 h 1361198"/>
              <a:gd name="T56" fmla="*/ 264814 w 2176298"/>
              <a:gd name="T57" fmla="*/ 996185 h 1361198"/>
              <a:gd name="T58" fmla="*/ 293012 w 2176298"/>
              <a:gd name="T59" fmla="*/ 944792 h 1361198"/>
              <a:gd name="T60" fmla="*/ 992145 w 2176298"/>
              <a:gd name="T61" fmla="*/ 265696 h 1361198"/>
              <a:gd name="T62" fmla="*/ 1121686 w 2176298"/>
              <a:gd name="T63" fmla="*/ 199478 h 1361198"/>
              <a:gd name="T64" fmla="*/ 1172909 w 2176298"/>
              <a:gd name="T65" fmla="*/ 173293 h 1361198"/>
              <a:gd name="T66" fmla="*/ 1930692 w 2176298"/>
              <a:gd name="T67" fmla="*/ 666 h 13611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76298"/>
              <a:gd name="T103" fmla="*/ 0 h 1361198"/>
              <a:gd name="T104" fmla="*/ 2176298 w 2176298"/>
              <a:gd name="T105" fmla="*/ 1361198 h 13611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76298" h="1361198">
                <a:moveTo>
                  <a:pt x="1058934" y="365"/>
                </a:moveTo>
                <a:cubicBezTo>
                  <a:pt x="1164160" y="-2367"/>
                  <a:pt x="1268881" y="10229"/>
                  <a:pt x="1369736" y="37253"/>
                </a:cubicBezTo>
                <a:lnTo>
                  <a:pt x="1378058" y="39914"/>
                </a:lnTo>
                <a:lnTo>
                  <a:pt x="1469179" y="69053"/>
                </a:lnTo>
                <a:cubicBezTo>
                  <a:pt x="1697623" y="154319"/>
                  <a:pt x="1898917" y="316505"/>
                  <a:pt x="2030357" y="544165"/>
                </a:cubicBezTo>
                <a:cubicBezTo>
                  <a:pt x="2161797" y="771826"/>
                  <a:pt x="2201606" y="1027244"/>
                  <a:pt x="2161227" y="1267715"/>
                </a:cubicBezTo>
                <a:lnTo>
                  <a:pt x="2140901" y="1361198"/>
                </a:lnTo>
                <a:lnTo>
                  <a:pt x="2139045" y="1352661"/>
                </a:lnTo>
                <a:cubicBezTo>
                  <a:pt x="2075989" y="1117332"/>
                  <a:pt x="1934380" y="903052"/>
                  <a:pt x="1725660" y="752525"/>
                </a:cubicBezTo>
                <a:lnTo>
                  <a:pt x="1699155" y="735384"/>
                </a:lnTo>
                <a:lnTo>
                  <a:pt x="1632133" y="692041"/>
                </a:lnTo>
                <a:cubicBezTo>
                  <a:pt x="1469519" y="598156"/>
                  <a:pt x="1292741" y="551020"/>
                  <a:pt x="1117365" y="546465"/>
                </a:cubicBezTo>
                <a:lnTo>
                  <a:pt x="1085186" y="547184"/>
                </a:lnTo>
                <a:lnTo>
                  <a:pt x="1012432" y="548808"/>
                </a:lnTo>
                <a:cubicBezTo>
                  <a:pt x="907916" y="556195"/>
                  <a:pt x="805025" y="578610"/>
                  <a:pt x="707120" y="615152"/>
                </a:cubicBezTo>
                <a:lnTo>
                  <a:pt x="615214" y="654565"/>
                </a:lnTo>
                <a:lnTo>
                  <a:pt x="611003" y="656371"/>
                </a:lnTo>
                <a:cubicBezTo>
                  <a:pt x="516796" y="702232"/>
                  <a:pt x="428697" y="761921"/>
                  <a:pt x="350066" y="834537"/>
                </a:cubicBezTo>
                <a:lnTo>
                  <a:pt x="325575" y="859529"/>
                </a:lnTo>
                <a:lnTo>
                  <a:pt x="274716" y="911428"/>
                </a:lnTo>
                <a:cubicBezTo>
                  <a:pt x="226753" y="965517"/>
                  <a:pt x="183496" y="1025218"/>
                  <a:pt x="145942" y="1090264"/>
                </a:cubicBezTo>
                <a:cubicBezTo>
                  <a:pt x="108388" y="1155310"/>
                  <a:pt x="78314" y="1222622"/>
                  <a:pt x="55453" y="1291204"/>
                </a:cubicBezTo>
                <a:lnTo>
                  <a:pt x="35936" y="1361198"/>
                </a:lnTo>
                <a:lnTo>
                  <a:pt x="26538" y="1327492"/>
                </a:lnTo>
                <a:cubicBezTo>
                  <a:pt x="2966" y="1223088"/>
                  <a:pt x="-4676" y="1116947"/>
                  <a:pt x="2710" y="1012431"/>
                </a:cubicBezTo>
                <a:lnTo>
                  <a:pt x="3252" y="1007881"/>
                </a:lnTo>
                <a:lnTo>
                  <a:pt x="15072" y="908581"/>
                </a:lnTo>
                <a:cubicBezTo>
                  <a:pt x="32378" y="805522"/>
                  <a:pt x="64411" y="705208"/>
                  <a:pt x="110273" y="611002"/>
                </a:cubicBezTo>
                <a:lnTo>
                  <a:pt x="145243" y="547183"/>
                </a:lnTo>
                <a:lnTo>
                  <a:pt x="160710" y="518955"/>
                </a:lnTo>
                <a:cubicBezTo>
                  <a:pt x="252343" y="369353"/>
                  <a:pt x="381551" y="239827"/>
                  <a:pt x="544166" y="145941"/>
                </a:cubicBezTo>
                <a:lnTo>
                  <a:pt x="615215" y="109569"/>
                </a:lnTo>
                <a:lnTo>
                  <a:pt x="643310" y="95186"/>
                </a:lnTo>
                <a:cubicBezTo>
                  <a:pt x="777436" y="34905"/>
                  <a:pt x="918633" y="4009"/>
                  <a:pt x="1058934" y="365"/>
                </a:cubicBezTo>
                <a:close/>
              </a:path>
            </a:pathLst>
          </a:custGeom>
          <a:solidFill>
            <a:srgbClr val="0070C0"/>
          </a:solidFill>
          <a:ln w="12700">
            <a:solidFill>
              <a:schemeClr val="bg1"/>
            </a:solidFill>
            <a:miter lim="800000"/>
            <a:headEnd/>
            <a:tailEnd/>
          </a:ln>
        </p:spPr>
        <p:txBody>
          <a:bodyPr lIns="0" tIns="9600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话题</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5" name="任意多边形 32"/>
          <p:cNvSpPr>
            <a:spLocks/>
          </p:cNvSpPr>
          <p:nvPr/>
        </p:nvSpPr>
        <p:spPr bwMode="auto">
          <a:xfrm>
            <a:off x="1768475" y="3757613"/>
            <a:ext cx="2530475" cy="1582737"/>
          </a:xfrm>
          <a:custGeom>
            <a:avLst/>
            <a:gdLst>
              <a:gd name="T0" fmla="*/ 64697 w 2176296"/>
              <a:gd name="T1" fmla="*/ 0 h 1361200"/>
              <a:gd name="T2" fmla="*/ 68093 w 2176296"/>
              <a:gd name="T3" fmla="*/ 15608 h 1361200"/>
              <a:gd name="T4" fmla="*/ 823691 w 2176296"/>
              <a:gd name="T5" fmla="*/ 1112584 h 1361200"/>
              <a:gd name="T6" fmla="*/ 872134 w 2176296"/>
              <a:gd name="T7" fmla="*/ 1143914 h 1361200"/>
              <a:gd name="T8" fmla="*/ 994643 w 2176296"/>
              <a:gd name="T9" fmla="*/ 1223140 h 1361200"/>
              <a:gd name="T10" fmla="*/ 1935551 w 2176296"/>
              <a:gd name="T11" fmla="*/ 1489237 h 1361200"/>
              <a:gd name="T12" fmla="*/ 1994371 w 2176296"/>
              <a:gd name="T13" fmla="*/ 1487923 h 1361200"/>
              <a:gd name="T14" fmla="*/ 2127352 w 2176296"/>
              <a:gd name="T15" fmla="*/ 1484952 h 1361200"/>
              <a:gd name="T16" fmla="*/ 2685408 w 2176296"/>
              <a:gd name="T17" fmla="*/ 1363683 h 1361200"/>
              <a:gd name="T18" fmla="*/ 2853398 w 2176296"/>
              <a:gd name="T19" fmla="*/ 1291642 h 1361200"/>
              <a:gd name="T20" fmla="*/ 2861097 w 2176296"/>
              <a:gd name="T21" fmla="*/ 1288340 h 1361200"/>
              <a:gd name="T22" fmla="*/ 3338043 w 2176296"/>
              <a:gd name="T23" fmla="*/ 962674 h 1361200"/>
              <a:gd name="T24" fmla="*/ 3382809 w 2176296"/>
              <a:gd name="T25" fmla="*/ 916992 h 1361200"/>
              <a:gd name="T26" fmla="*/ 3475771 w 2176296"/>
              <a:gd name="T27" fmla="*/ 822127 h 1361200"/>
              <a:gd name="T28" fmla="*/ 3711147 w 2176296"/>
              <a:gd name="T29" fmla="*/ 495237 h 1361200"/>
              <a:gd name="T30" fmla="*/ 3876546 w 2176296"/>
              <a:gd name="T31" fmla="*/ 127943 h 1361200"/>
              <a:gd name="T32" fmla="*/ 3912221 w 2176296"/>
              <a:gd name="T33" fmla="*/ 2 h 1361200"/>
              <a:gd name="T34" fmla="*/ 3929398 w 2176296"/>
              <a:gd name="T35" fmla="*/ 61614 h 1361200"/>
              <a:gd name="T36" fmla="*/ 3972950 w 2176296"/>
              <a:gd name="T37" fmla="*/ 637509 h 1361200"/>
              <a:gd name="T38" fmla="*/ 3971962 w 2176296"/>
              <a:gd name="T39" fmla="*/ 645823 h 1361200"/>
              <a:gd name="T40" fmla="*/ 3950354 w 2176296"/>
              <a:gd name="T41" fmla="*/ 827330 h 1361200"/>
              <a:gd name="T42" fmla="*/ 3776345 w 2176296"/>
              <a:gd name="T43" fmla="*/ 1371271 h 1361200"/>
              <a:gd name="T44" fmla="*/ 3712426 w 2176296"/>
              <a:gd name="T45" fmla="*/ 1487924 h 1361200"/>
              <a:gd name="T46" fmla="*/ 3684157 w 2176296"/>
              <a:gd name="T47" fmla="*/ 1539519 h 1361200"/>
              <a:gd name="T48" fmla="*/ 2983260 w 2176296"/>
              <a:gd name="T49" fmla="*/ 2221343 h 1361200"/>
              <a:gd name="T50" fmla="*/ 2853398 w 2176296"/>
              <a:gd name="T51" fmla="*/ 2287826 h 1361200"/>
              <a:gd name="T52" fmla="*/ 2802042 w 2176296"/>
              <a:gd name="T53" fmla="*/ 2314117 h 1361200"/>
              <a:gd name="T54" fmla="*/ 1474258 w 2176296"/>
              <a:gd name="T55" fmla="*/ 2420014 h 1361200"/>
              <a:gd name="T56" fmla="*/ 1459047 w 2176296"/>
              <a:gd name="T57" fmla="*/ 2415149 h 1361200"/>
              <a:gd name="T58" fmla="*/ 1292495 w 2176296"/>
              <a:gd name="T59" fmla="*/ 2361888 h 1361200"/>
              <a:gd name="T60" fmla="*/ 266756 w 2176296"/>
              <a:gd name="T61" fmla="*/ 1493440 h 1361200"/>
              <a:gd name="T62" fmla="*/ 27548 w 2176296"/>
              <a:gd name="T63" fmla="*/ 170878 h 13612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76296"/>
              <a:gd name="T97" fmla="*/ 0 h 1361200"/>
              <a:gd name="T98" fmla="*/ 2176296 w 2176296"/>
              <a:gd name="T99" fmla="*/ 1361200 h 13612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76296" h="1361200">
                <a:moveTo>
                  <a:pt x="35396" y="0"/>
                </a:moveTo>
                <a:lnTo>
                  <a:pt x="37253" y="8538"/>
                </a:lnTo>
                <a:cubicBezTo>
                  <a:pt x="100309" y="243868"/>
                  <a:pt x="241918" y="458149"/>
                  <a:pt x="450638" y="608675"/>
                </a:cubicBezTo>
                <a:lnTo>
                  <a:pt x="477141" y="625815"/>
                </a:lnTo>
                <a:lnTo>
                  <a:pt x="544165" y="669159"/>
                </a:lnTo>
                <a:cubicBezTo>
                  <a:pt x="706780" y="763045"/>
                  <a:pt x="883557" y="810180"/>
                  <a:pt x="1058933" y="814735"/>
                </a:cubicBezTo>
                <a:lnTo>
                  <a:pt x="1091112" y="814016"/>
                </a:lnTo>
                <a:lnTo>
                  <a:pt x="1163866" y="812391"/>
                </a:lnTo>
                <a:cubicBezTo>
                  <a:pt x="1268382" y="805005"/>
                  <a:pt x="1371273" y="782590"/>
                  <a:pt x="1469177" y="746047"/>
                </a:cubicBezTo>
                <a:lnTo>
                  <a:pt x="1561083" y="706634"/>
                </a:lnTo>
                <a:lnTo>
                  <a:pt x="1565295" y="704828"/>
                </a:lnTo>
                <a:cubicBezTo>
                  <a:pt x="1659501" y="658967"/>
                  <a:pt x="1747601" y="599278"/>
                  <a:pt x="1826231" y="526662"/>
                </a:cubicBezTo>
                <a:lnTo>
                  <a:pt x="1850722" y="501670"/>
                </a:lnTo>
                <a:lnTo>
                  <a:pt x="1901581" y="449771"/>
                </a:lnTo>
                <a:cubicBezTo>
                  <a:pt x="1949544" y="395682"/>
                  <a:pt x="1992801" y="335981"/>
                  <a:pt x="2030355" y="270935"/>
                </a:cubicBezTo>
                <a:cubicBezTo>
                  <a:pt x="2067909" y="205889"/>
                  <a:pt x="2097984" y="138578"/>
                  <a:pt x="2120844" y="69995"/>
                </a:cubicBezTo>
                <a:lnTo>
                  <a:pt x="2140361" y="2"/>
                </a:lnTo>
                <a:lnTo>
                  <a:pt x="2149759" y="33708"/>
                </a:lnTo>
                <a:cubicBezTo>
                  <a:pt x="2173331" y="138112"/>
                  <a:pt x="2180974" y="244253"/>
                  <a:pt x="2173587" y="348769"/>
                </a:cubicBezTo>
                <a:lnTo>
                  <a:pt x="2173046" y="353318"/>
                </a:lnTo>
                <a:lnTo>
                  <a:pt x="2161225" y="452618"/>
                </a:lnTo>
                <a:cubicBezTo>
                  <a:pt x="2143920" y="555678"/>
                  <a:pt x="2111886" y="655991"/>
                  <a:pt x="2066024" y="750198"/>
                </a:cubicBezTo>
                <a:lnTo>
                  <a:pt x="2031055" y="814017"/>
                </a:lnTo>
                <a:lnTo>
                  <a:pt x="2015587" y="842244"/>
                </a:lnTo>
                <a:cubicBezTo>
                  <a:pt x="1923955" y="991847"/>
                  <a:pt x="1794746" y="1121373"/>
                  <a:pt x="1632131" y="1215258"/>
                </a:cubicBezTo>
                <a:lnTo>
                  <a:pt x="1561083" y="1251630"/>
                </a:lnTo>
                <a:lnTo>
                  <a:pt x="1532987" y="1266013"/>
                </a:lnTo>
                <a:cubicBezTo>
                  <a:pt x="1298267" y="1371506"/>
                  <a:pt x="1041890" y="1387003"/>
                  <a:pt x="806561" y="1323947"/>
                </a:cubicBezTo>
                <a:lnTo>
                  <a:pt x="798239" y="1321286"/>
                </a:lnTo>
                <a:lnTo>
                  <a:pt x="707119" y="1292147"/>
                </a:lnTo>
                <a:cubicBezTo>
                  <a:pt x="478676" y="1206881"/>
                  <a:pt x="277381" y="1044696"/>
                  <a:pt x="145941" y="817035"/>
                </a:cubicBezTo>
                <a:cubicBezTo>
                  <a:pt x="14501" y="589375"/>
                  <a:pt x="-25308" y="333956"/>
                  <a:pt x="15071" y="93484"/>
                </a:cubicBezTo>
                <a:lnTo>
                  <a:pt x="35396" y="0"/>
                </a:lnTo>
                <a:close/>
              </a:path>
            </a:pathLst>
          </a:custGeom>
          <a:solidFill>
            <a:srgbClr val="094162"/>
          </a:solidFill>
          <a:ln w="12700">
            <a:solidFill>
              <a:schemeClr val="bg1"/>
            </a:solidFill>
            <a:miter lim="800000"/>
            <a:headEnd/>
            <a:tailEnd/>
          </a:ln>
        </p:spPr>
        <p:txBody>
          <a:bodyPr lIns="0" tIns="864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用户</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6" name="任意多边形 15"/>
          <p:cNvSpPr>
            <a:spLocks/>
          </p:cNvSpPr>
          <p:nvPr/>
        </p:nvSpPr>
        <p:spPr bwMode="auto">
          <a:xfrm rot="-2325582">
            <a:off x="2155825" y="1920875"/>
            <a:ext cx="2520950" cy="2001838"/>
          </a:xfrm>
          <a:custGeom>
            <a:avLst/>
            <a:gdLst>
              <a:gd name="T0" fmla="*/ 4881370 w 1890176"/>
              <a:gd name="T1" fmla="*/ 657532 h 1502699"/>
              <a:gd name="T2" fmla="*/ 5941195 w 1890176"/>
              <a:gd name="T3" fmla="*/ 2377929 h 1502699"/>
              <a:gd name="T4" fmla="*/ 5982374 w 1890176"/>
              <a:gd name="T5" fmla="*/ 2637222 h 1502699"/>
              <a:gd name="T6" fmla="*/ 5969066 w 1890176"/>
              <a:gd name="T7" fmla="*/ 2617233 h 1502699"/>
              <a:gd name="T8" fmla="*/ 4306045 w 1890176"/>
              <a:gd name="T9" fmla="*/ 1493301 h 1502699"/>
              <a:gd name="T10" fmla="*/ 4220751 w 1890176"/>
              <a:gd name="T11" fmla="*/ 1475815 h 1502699"/>
              <a:gd name="T12" fmla="*/ 4005058 w 1890176"/>
              <a:gd name="T13" fmla="*/ 1431585 h 1502699"/>
              <a:gd name="T14" fmla="*/ 2535684 w 1890176"/>
              <a:gd name="T15" fmla="*/ 1570986 h 1502699"/>
              <a:gd name="T16" fmla="*/ 2453642 w 1890176"/>
              <a:gd name="T17" fmla="*/ 1604815 h 1502699"/>
              <a:gd name="T18" fmla="*/ 2268164 w 1890176"/>
              <a:gd name="T19" fmla="*/ 1681292 h 1502699"/>
              <a:gd name="T20" fmla="*/ 1549292 w 1890176"/>
              <a:gd name="T21" fmla="*/ 2154466 h 1502699"/>
              <a:gd name="T22" fmla="*/ 1352328 w 1890176"/>
              <a:gd name="T23" fmla="*/ 2346628 h 1502699"/>
              <a:gd name="T24" fmla="*/ 1343307 w 1890176"/>
              <a:gd name="T25" fmla="*/ 2355432 h 1502699"/>
              <a:gd name="T26" fmla="*/ 850332 w 1890176"/>
              <a:gd name="T27" fmla="*/ 3070481 h 1502699"/>
              <a:gd name="T28" fmla="*/ 812328 w 1890176"/>
              <a:gd name="T29" fmla="*/ 3158748 h 1502699"/>
              <a:gd name="T30" fmla="*/ 733412 w 1890176"/>
              <a:gd name="T31" fmla="*/ 3342037 h 1502699"/>
              <a:gd name="T32" fmla="*/ 580998 w 1890176"/>
              <a:gd name="T33" fmla="*/ 3927424 h 1502699"/>
              <a:gd name="T34" fmla="*/ 549140 w 1890176"/>
              <a:gd name="T35" fmla="*/ 4531284 h 1502699"/>
              <a:gd name="T36" fmla="*/ 568915 w 1890176"/>
              <a:gd name="T37" fmla="*/ 4729689 h 1502699"/>
              <a:gd name="T38" fmla="*/ 511056 w 1890176"/>
              <a:gd name="T39" fmla="*/ 4652829 h 1502699"/>
              <a:gd name="T40" fmla="*/ 134840 w 1890176"/>
              <a:gd name="T41" fmla="*/ 3870740 h 1502699"/>
              <a:gd name="T42" fmla="*/ 131687 w 1890176"/>
              <a:gd name="T43" fmla="*/ 3858568 h 1502699"/>
              <a:gd name="T44" fmla="*/ 62824 w 1890176"/>
              <a:gd name="T45" fmla="*/ 3592855 h 1502699"/>
              <a:gd name="T46" fmla="*/ 10200 w 1890176"/>
              <a:gd name="T47" fmla="*/ 2737157 h 1502699"/>
              <a:gd name="T48" fmla="*/ 36336 w 1890176"/>
              <a:gd name="T49" fmla="*/ 2539175 h 1502699"/>
              <a:gd name="T50" fmla="*/ 47899 w 1890176"/>
              <a:gd name="T51" fmla="*/ 2451609 h 1502699"/>
              <a:gd name="T52" fmla="*/ 661189 w 1890176"/>
              <a:gd name="T53" fmla="*/ 1116437 h 1502699"/>
              <a:gd name="T54" fmla="*/ 807549 w 1890176"/>
              <a:gd name="T55" fmla="*/ 952787 h 1502699"/>
              <a:gd name="T56" fmla="*/ 865431 w 1890176"/>
              <a:gd name="T57" fmla="*/ 888078 h 1502699"/>
              <a:gd name="T58" fmla="*/ 2675713 w 1890176"/>
              <a:gd name="T59" fmla="*/ 17791 h 1502699"/>
              <a:gd name="T60" fmla="*/ 2699770 w 1890176"/>
              <a:gd name="T61" fmla="*/ 16326 h 1502699"/>
              <a:gd name="T62" fmla="*/ 2963238 w 1890176"/>
              <a:gd name="T63" fmla="*/ 272 h 1502699"/>
              <a:gd name="T64" fmla="*/ 4881370 w 1890176"/>
              <a:gd name="T65" fmla="*/ 657532 h 15026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90176"/>
              <a:gd name="T100" fmla="*/ 0 h 1502699"/>
              <a:gd name="T101" fmla="*/ 1890176 w 1890176"/>
              <a:gd name="T102" fmla="*/ 1502699 h 15026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90176" h="1502699">
                <a:moveTo>
                  <a:pt x="1542306" y="208908"/>
                </a:moveTo>
                <a:cubicBezTo>
                  <a:pt x="1721012" y="352384"/>
                  <a:pt x="1834029" y="547356"/>
                  <a:pt x="1877166" y="755507"/>
                </a:cubicBezTo>
                <a:lnTo>
                  <a:pt x="1890176" y="837888"/>
                </a:lnTo>
                <a:lnTo>
                  <a:pt x="1885971" y="831537"/>
                </a:lnTo>
                <a:cubicBezTo>
                  <a:pt x="1760410" y="660232"/>
                  <a:pt x="1577667" y="530839"/>
                  <a:pt x="1360527" y="474446"/>
                </a:cubicBezTo>
                <a:lnTo>
                  <a:pt x="1333578" y="468890"/>
                </a:lnTo>
                <a:lnTo>
                  <a:pt x="1265428" y="454838"/>
                </a:lnTo>
                <a:cubicBezTo>
                  <a:pt x="1103640" y="429909"/>
                  <a:pt x="945111" y="447440"/>
                  <a:pt x="801168" y="499128"/>
                </a:cubicBezTo>
                <a:lnTo>
                  <a:pt x="775247" y="509876"/>
                </a:lnTo>
                <a:lnTo>
                  <a:pt x="716643" y="534173"/>
                </a:lnTo>
                <a:cubicBezTo>
                  <a:pt x="634049" y="573184"/>
                  <a:pt x="557523" y="623894"/>
                  <a:pt x="489510" y="684509"/>
                </a:cubicBezTo>
                <a:lnTo>
                  <a:pt x="427279" y="745561"/>
                </a:lnTo>
                <a:cubicBezTo>
                  <a:pt x="426328" y="746494"/>
                  <a:pt x="425378" y="747426"/>
                  <a:pt x="424427" y="748359"/>
                </a:cubicBezTo>
                <a:cubicBezTo>
                  <a:pt x="362362" y="815378"/>
                  <a:pt x="309627" y="891703"/>
                  <a:pt x="268669" y="975542"/>
                </a:cubicBezTo>
                <a:lnTo>
                  <a:pt x="256661" y="1003585"/>
                </a:lnTo>
                <a:lnTo>
                  <a:pt x="231727" y="1061819"/>
                </a:lnTo>
                <a:cubicBezTo>
                  <a:pt x="209836" y="1120919"/>
                  <a:pt x="193543" y="1183091"/>
                  <a:pt x="183571" y="1247806"/>
                </a:cubicBezTo>
                <a:cubicBezTo>
                  <a:pt x="173599" y="1312521"/>
                  <a:pt x="170421" y="1376714"/>
                  <a:pt x="173505" y="1439662"/>
                </a:cubicBezTo>
                <a:lnTo>
                  <a:pt x="179753" y="1502699"/>
                </a:lnTo>
                <a:lnTo>
                  <a:pt x="161472" y="1478279"/>
                </a:lnTo>
                <a:cubicBezTo>
                  <a:pt x="109343" y="1400889"/>
                  <a:pt x="69612" y="1317057"/>
                  <a:pt x="42604" y="1229797"/>
                </a:cubicBezTo>
                <a:lnTo>
                  <a:pt x="41607" y="1225930"/>
                </a:lnTo>
                <a:lnTo>
                  <a:pt x="19850" y="1141508"/>
                </a:lnTo>
                <a:cubicBezTo>
                  <a:pt x="1363" y="1052301"/>
                  <a:pt x="-4290" y="960672"/>
                  <a:pt x="3222" y="869639"/>
                </a:cubicBezTo>
                <a:lnTo>
                  <a:pt x="11481" y="806737"/>
                </a:lnTo>
                <a:lnTo>
                  <a:pt x="15134" y="778916"/>
                </a:lnTo>
                <a:cubicBezTo>
                  <a:pt x="42342" y="628413"/>
                  <a:pt x="106425" y="482356"/>
                  <a:pt x="208908" y="354710"/>
                </a:cubicBezTo>
                <a:lnTo>
                  <a:pt x="255152" y="302716"/>
                </a:lnTo>
                <a:cubicBezTo>
                  <a:pt x="261248" y="295863"/>
                  <a:pt x="267342" y="289009"/>
                  <a:pt x="273439" y="282156"/>
                </a:cubicBezTo>
                <a:cubicBezTo>
                  <a:pt x="430846" y="122304"/>
                  <a:pt x="634275" y="28739"/>
                  <a:pt x="845411" y="5652"/>
                </a:cubicBezTo>
                <a:lnTo>
                  <a:pt x="853013" y="5186"/>
                </a:lnTo>
                <a:lnTo>
                  <a:pt x="936257" y="86"/>
                </a:lnTo>
                <a:cubicBezTo>
                  <a:pt x="1148813" y="-2779"/>
                  <a:pt x="1363601" y="65431"/>
                  <a:pt x="1542306" y="208908"/>
                </a:cubicBezTo>
                <a:close/>
              </a:path>
            </a:pathLst>
          </a:custGeom>
          <a:solidFill>
            <a:srgbClr val="094162"/>
          </a:solidFill>
          <a:ln w="9525">
            <a:solidFill>
              <a:schemeClr val="bg1"/>
            </a:solidFill>
            <a:miter lim="800000"/>
            <a:headEnd/>
            <a:tailEnd/>
          </a:ln>
        </p:spPr>
        <p:txBody>
          <a:bodyPr lIns="0" tIns="4800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关注</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7" name="任意多边形 19"/>
          <p:cNvSpPr>
            <a:spLocks/>
          </p:cNvSpPr>
          <p:nvPr/>
        </p:nvSpPr>
        <p:spPr bwMode="auto">
          <a:xfrm rot="4146070">
            <a:off x="3221831" y="3055144"/>
            <a:ext cx="2528888" cy="1771650"/>
          </a:xfrm>
          <a:custGeom>
            <a:avLst/>
            <a:gdLst>
              <a:gd name="T0" fmla="*/ 226269 w 1896983"/>
              <a:gd name="T1" fmla="*/ 1854032 h 1328648"/>
              <a:gd name="T2" fmla="*/ 1106376 w 1896983"/>
              <a:gd name="T3" fmla="*/ 671697 h 1328648"/>
              <a:gd name="T4" fmla="*/ 1283705 w 1896983"/>
              <a:gd name="T5" fmla="*/ 541736 h 1328648"/>
              <a:gd name="T6" fmla="*/ 1353832 w 1896983"/>
              <a:gd name="T7" fmla="*/ 490344 h 1328648"/>
              <a:gd name="T8" fmla="*/ 3303669 w 1896983"/>
              <a:gd name="T9" fmla="*/ 15976 h 1328648"/>
              <a:gd name="T10" fmla="*/ 3327451 w 1896983"/>
              <a:gd name="T11" fmla="*/ 19588 h 1328648"/>
              <a:gd name="T12" fmla="*/ 3587887 w 1896983"/>
              <a:gd name="T13" fmla="*/ 59167 h 1328648"/>
              <a:gd name="T14" fmla="*/ 5320601 w 1896983"/>
              <a:gd name="T15" fmla="*/ 1107525 h 1328648"/>
              <a:gd name="T16" fmla="*/ 5991563 w 1896983"/>
              <a:gd name="T17" fmla="*/ 3019618 h 1328648"/>
              <a:gd name="T18" fmla="*/ 5977021 w 1896983"/>
              <a:gd name="T19" fmla="*/ 3282902 h 1328648"/>
              <a:gd name="T20" fmla="*/ 5968256 w 1896983"/>
              <a:gd name="T21" fmla="*/ 3260473 h 1328648"/>
              <a:gd name="T22" fmla="*/ 4582913 w 1896983"/>
              <a:gd name="T23" fmla="*/ 1807419 h 1328648"/>
              <a:gd name="T24" fmla="*/ 4503390 w 1896983"/>
              <a:gd name="T25" fmla="*/ 1772333 h 1328648"/>
              <a:gd name="T26" fmla="*/ 4302282 w 1896983"/>
              <a:gd name="T27" fmla="*/ 1683591 h 1328648"/>
              <a:gd name="T28" fmla="*/ 2839280 w 1896983"/>
              <a:gd name="T29" fmla="*/ 1511828 h 1328648"/>
              <a:gd name="T30" fmla="*/ 2752105 w 1896983"/>
              <a:gd name="T31" fmla="*/ 1527816 h 1328648"/>
              <a:gd name="T32" fmla="*/ 2555005 w 1896983"/>
              <a:gd name="T33" fmla="*/ 1563955 h 1328648"/>
              <a:gd name="T34" fmla="*/ 1753796 w 1896983"/>
              <a:gd name="T35" fmla="*/ 1877618 h 1328648"/>
              <a:gd name="T36" fmla="*/ 1521084 w 1896983"/>
              <a:gd name="T37" fmla="*/ 2024947 h 1328648"/>
              <a:gd name="T38" fmla="*/ 1510413 w 1896983"/>
              <a:gd name="T39" fmla="*/ 2031700 h 1328648"/>
              <a:gd name="T40" fmla="*/ 878556 w 1896983"/>
              <a:gd name="T41" fmla="*/ 2630343 h 1328648"/>
              <a:gd name="T42" fmla="*/ 822860 w 1896983"/>
              <a:gd name="T43" fmla="*/ 2709028 h 1328648"/>
              <a:gd name="T44" fmla="*/ 707180 w 1896983"/>
              <a:gd name="T45" fmla="*/ 2872452 h 1328648"/>
              <a:gd name="T46" fmla="*/ 434951 w 1896983"/>
              <a:gd name="T47" fmla="*/ 3415294 h 1328648"/>
              <a:gd name="T48" fmla="*/ 276440 w 1896983"/>
              <a:gd name="T49" fmla="*/ 4001602 h 1328648"/>
              <a:gd name="T50" fmla="*/ 253866 w 1896983"/>
              <a:gd name="T51" fmla="*/ 4200598 h 1328648"/>
              <a:gd name="T52" fmla="*/ 213634 w 1896983"/>
              <a:gd name="T53" fmla="*/ 4112962 h 1328648"/>
              <a:gd name="T54" fmla="*/ 11621 w 1896983"/>
              <a:gd name="T55" fmla="*/ 3265908 h 1328648"/>
              <a:gd name="T56" fmla="*/ 11111 w 1896983"/>
              <a:gd name="T57" fmla="*/ 3253294 h 1328648"/>
              <a:gd name="T58" fmla="*/ 0 w 1896983"/>
              <a:gd name="T59" fmla="*/ 2977897 h 1328648"/>
              <a:gd name="T60" fmla="*/ 129229 w 1896983"/>
              <a:gd name="T61" fmla="*/ 2126526 h 1328648"/>
              <a:gd name="T62" fmla="*/ 196512 w 1896983"/>
              <a:gd name="T63" fmla="*/ 1937599 h 1328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6983"/>
              <a:gd name="T97" fmla="*/ 0 h 1328648"/>
              <a:gd name="T98" fmla="*/ 1896983 w 1896983"/>
              <a:gd name="T99" fmla="*/ 1328648 h 1328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6983" h="1328648">
                <a:moveTo>
                  <a:pt x="71638" y="586430"/>
                </a:moveTo>
                <a:cubicBezTo>
                  <a:pt x="129887" y="445015"/>
                  <a:pt x="223251" y="315699"/>
                  <a:pt x="350284" y="212458"/>
                </a:cubicBezTo>
                <a:lnTo>
                  <a:pt x="406427" y="171352"/>
                </a:lnTo>
                <a:lnTo>
                  <a:pt x="428629" y="155096"/>
                </a:lnTo>
                <a:cubicBezTo>
                  <a:pt x="616132" y="31918"/>
                  <a:pt x="834687" y="-16775"/>
                  <a:pt x="1045956" y="5053"/>
                </a:cubicBezTo>
                <a:lnTo>
                  <a:pt x="1053486" y="6196"/>
                </a:lnTo>
                <a:lnTo>
                  <a:pt x="1135942" y="18715"/>
                </a:lnTo>
                <a:cubicBezTo>
                  <a:pt x="1344347" y="60611"/>
                  <a:pt x="1539989" y="172464"/>
                  <a:pt x="1684527" y="350311"/>
                </a:cubicBezTo>
                <a:cubicBezTo>
                  <a:pt x="1829066" y="528159"/>
                  <a:pt x="1898556" y="742536"/>
                  <a:pt x="1896957" y="955105"/>
                </a:cubicBezTo>
                <a:lnTo>
                  <a:pt x="1892353" y="1038381"/>
                </a:lnTo>
                <a:lnTo>
                  <a:pt x="1889577" y="1031287"/>
                </a:lnTo>
                <a:cubicBezTo>
                  <a:pt x="1802846" y="837408"/>
                  <a:pt x="1651399" y="672480"/>
                  <a:pt x="1450972" y="571687"/>
                </a:cubicBezTo>
                <a:lnTo>
                  <a:pt x="1425795" y="560588"/>
                </a:lnTo>
                <a:lnTo>
                  <a:pt x="1362123" y="532519"/>
                </a:lnTo>
                <a:cubicBezTo>
                  <a:pt x="1209196" y="474126"/>
                  <a:pt x="1050525" y="457928"/>
                  <a:pt x="898930" y="478191"/>
                </a:cubicBezTo>
                <a:lnTo>
                  <a:pt x="871330" y="483248"/>
                </a:lnTo>
                <a:lnTo>
                  <a:pt x="808926" y="494679"/>
                </a:lnTo>
                <a:cubicBezTo>
                  <a:pt x="719976" y="515449"/>
                  <a:pt x="634497" y="548932"/>
                  <a:pt x="555260" y="593890"/>
                </a:cubicBezTo>
                <a:lnTo>
                  <a:pt x="481582" y="640490"/>
                </a:lnTo>
                <a:lnTo>
                  <a:pt x="478204" y="642626"/>
                </a:lnTo>
                <a:cubicBezTo>
                  <a:pt x="403434" y="695094"/>
                  <a:pt x="335828" y="758624"/>
                  <a:pt x="278155" y="831976"/>
                </a:cubicBezTo>
                <a:lnTo>
                  <a:pt x="260521" y="856865"/>
                </a:lnTo>
                <a:lnTo>
                  <a:pt x="223897" y="908556"/>
                </a:lnTo>
                <a:cubicBezTo>
                  <a:pt x="190068" y="961730"/>
                  <a:pt x="161065" y="1019086"/>
                  <a:pt x="137707" y="1080257"/>
                </a:cubicBezTo>
                <a:cubicBezTo>
                  <a:pt x="114350" y="1141427"/>
                  <a:pt x="97744" y="1203518"/>
                  <a:pt x="87522" y="1265706"/>
                </a:cubicBezTo>
                <a:lnTo>
                  <a:pt x="80375" y="1328648"/>
                </a:lnTo>
                <a:lnTo>
                  <a:pt x="67637" y="1300930"/>
                </a:lnTo>
                <a:cubicBezTo>
                  <a:pt x="32949" y="1214308"/>
                  <a:pt x="11733" y="1123995"/>
                  <a:pt x="3679" y="1033007"/>
                </a:cubicBezTo>
                <a:lnTo>
                  <a:pt x="3518" y="1029016"/>
                </a:lnTo>
                <a:lnTo>
                  <a:pt x="0" y="941908"/>
                </a:lnTo>
                <a:cubicBezTo>
                  <a:pt x="686" y="850807"/>
                  <a:pt x="14427" y="760038"/>
                  <a:pt x="40914" y="672620"/>
                </a:cubicBezTo>
                <a:lnTo>
                  <a:pt x="62216" y="612862"/>
                </a:lnTo>
                <a:lnTo>
                  <a:pt x="71638" y="586430"/>
                </a:lnTo>
                <a:close/>
              </a:path>
            </a:pathLst>
          </a:custGeom>
          <a:solidFill>
            <a:srgbClr val="094162"/>
          </a:solidFill>
          <a:ln w="9525">
            <a:solidFill>
              <a:schemeClr val="bg1"/>
            </a:solidFill>
            <a:miter lim="800000"/>
            <a:headEnd/>
            <a:tailEnd/>
          </a:ln>
        </p:spPr>
        <p:txBody>
          <a:bodyPr lIns="0" tIns="4800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问题</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8" name="任意多边形 23"/>
          <p:cNvSpPr>
            <a:spLocks/>
          </p:cNvSpPr>
          <p:nvPr/>
        </p:nvSpPr>
        <p:spPr bwMode="auto">
          <a:xfrm rot="-3320775">
            <a:off x="2668588" y="3794125"/>
            <a:ext cx="2528887" cy="1681163"/>
          </a:xfrm>
          <a:custGeom>
            <a:avLst/>
            <a:gdLst>
              <a:gd name="T0" fmla="*/ 5821514 w 1897068"/>
              <a:gd name="T1" fmla="*/ 0 h 1260240"/>
              <a:gd name="T2" fmla="*/ 5854830 w 1897068"/>
              <a:gd name="T3" fmla="*/ 90636 h 1260240"/>
              <a:gd name="T4" fmla="*/ 5990581 w 1897068"/>
              <a:gd name="T5" fmla="*/ 952256 h 1260240"/>
              <a:gd name="T6" fmla="*/ 5990112 w 1897068"/>
              <a:gd name="T7" fmla="*/ 964905 h 1260240"/>
              <a:gd name="T8" fmla="*/ 5979854 w 1897068"/>
              <a:gd name="T9" fmla="*/ 1240789 h 1260240"/>
              <a:gd name="T10" fmla="*/ 5785105 w 1897068"/>
              <a:gd name="T11" fmla="*/ 2080963 h 1260240"/>
              <a:gd name="T12" fmla="*/ 5703409 w 1897068"/>
              <a:gd name="T13" fmla="*/ 2264409 h 1260240"/>
              <a:gd name="T14" fmla="*/ 5667273 w 1897068"/>
              <a:gd name="T15" fmla="*/ 2345544 h 1260240"/>
              <a:gd name="T16" fmla="*/ 4698440 w 1897068"/>
              <a:gd name="T17" fmla="*/ 3457863 h 1260240"/>
              <a:gd name="T18" fmla="*/ 4511614 w 1897068"/>
              <a:gd name="T19" fmla="*/ 3573865 h 1260240"/>
              <a:gd name="T20" fmla="*/ 4437738 w 1897068"/>
              <a:gd name="T21" fmla="*/ 3619732 h 1260240"/>
              <a:gd name="T22" fmla="*/ 2457466 w 1897068"/>
              <a:gd name="T23" fmla="*/ 3941867 h 1260240"/>
              <a:gd name="T24" fmla="*/ 2434032 w 1897068"/>
              <a:gd name="T25" fmla="*/ 3936413 h 1260240"/>
              <a:gd name="T26" fmla="*/ 2177508 w 1897068"/>
              <a:gd name="T27" fmla="*/ 3876639 h 1260240"/>
              <a:gd name="T28" fmla="*/ 531591 w 1897068"/>
              <a:gd name="T29" fmla="*/ 2694970 h 1260240"/>
              <a:gd name="T30" fmla="*/ 10895 w 1897068"/>
              <a:gd name="T31" fmla="*/ 733286 h 1260240"/>
              <a:gd name="T32" fmla="*/ 45784 w 1897068"/>
              <a:gd name="T33" fmla="*/ 471495 h 1260240"/>
              <a:gd name="T34" fmla="*/ 52783 w 1897068"/>
              <a:gd name="T35" fmla="*/ 494572 h 1260240"/>
              <a:gd name="T36" fmla="*/ 1321103 w 1897068"/>
              <a:gd name="T37" fmla="*/ 2053376 h 1260240"/>
              <a:gd name="T38" fmla="*/ 1397650 w 1897068"/>
              <a:gd name="T39" fmla="*/ 2094605 h 1260240"/>
              <a:gd name="T40" fmla="*/ 1591237 w 1897068"/>
              <a:gd name="T41" fmla="*/ 2198861 h 1260240"/>
              <a:gd name="T42" fmla="*/ 3036201 w 1897068"/>
              <a:gd name="T43" fmla="*/ 2484135 h 1260240"/>
              <a:gd name="T44" fmla="*/ 3124339 w 1897068"/>
              <a:gd name="T45" fmla="*/ 2474953 h 1260240"/>
              <a:gd name="T46" fmla="*/ 3323600 w 1897068"/>
              <a:gd name="T47" fmla="*/ 2454184 h 1260240"/>
              <a:gd name="T48" fmla="*/ 4146516 w 1897068"/>
              <a:gd name="T49" fmla="*/ 2203237 h 1260240"/>
              <a:gd name="T50" fmla="*/ 4389890 w 1897068"/>
              <a:gd name="T51" fmla="*/ 2074199 h 1260240"/>
              <a:gd name="T52" fmla="*/ 4401037 w 1897068"/>
              <a:gd name="T53" fmla="*/ 2068285 h 1260240"/>
              <a:gd name="T54" fmla="*/ 5077219 w 1897068"/>
              <a:gd name="T55" fmla="*/ 1519579 h 1260240"/>
              <a:gd name="T56" fmla="*/ 5138838 w 1897068"/>
              <a:gd name="T57" fmla="*/ 1445321 h 1260240"/>
              <a:gd name="T58" fmla="*/ 5266794 w 1897068"/>
              <a:gd name="T59" fmla="*/ 1291115 h 1260240"/>
              <a:gd name="T60" fmla="*/ 5580190 w 1897068"/>
              <a:gd name="T61" fmla="*/ 770166 h 1260240"/>
              <a:gd name="T62" fmla="*/ 5783599 w 1897068"/>
              <a:gd name="T63" fmla="*/ 196971 h 12602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7068"/>
              <a:gd name="T97" fmla="*/ 0 h 1260240"/>
              <a:gd name="T98" fmla="*/ 1897068 w 1897068"/>
              <a:gd name="T99" fmla="*/ 1260240 h 126024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7068" h="1260240">
                <a:moveTo>
                  <a:pt x="1843529" y="0"/>
                </a:moveTo>
                <a:lnTo>
                  <a:pt x="1854079" y="28621"/>
                </a:lnTo>
                <a:cubicBezTo>
                  <a:pt x="1881946" y="117672"/>
                  <a:pt x="1896094" y="209359"/>
                  <a:pt x="1897068" y="300696"/>
                </a:cubicBezTo>
                <a:lnTo>
                  <a:pt x="1896919" y="304690"/>
                </a:lnTo>
                <a:lnTo>
                  <a:pt x="1893671" y="391807"/>
                </a:lnTo>
                <a:cubicBezTo>
                  <a:pt x="1885925" y="482580"/>
                  <a:pt x="1865186" y="572010"/>
                  <a:pt x="1831999" y="657110"/>
                </a:cubicBezTo>
                <a:lnTo>
                  <a:pt x="1806127" y="715037"/>
                </a:lnTo>
                <a:lnTo>
                  <a:pt x="1794685" y="740658"/>
                </a:lnTo>
                <a:cubicBezTo>
                  <a:pt x="1725646" y="877132"/>
                  <a:pt x="1622536" y="998817"/>
                  <a:pt x="1487879" y="1091897"/>
                </a:cubicBezTo>
                <a:lnTo>
                  <a:pt x="1428716" y="1128527"/>
                </a:lnTo>
                <a:lnTo>
                  <a:pt x="1405321" y="1143011"/>
                </a:lnTo>
                <a:cubicBezTo>
                  <a:pt x="1208832" y="1251278"/>
                  <a:pt x="987159" y="1282877"/>
                  <a:pt x="778218" y="1244732"/>
                </a:cubicBezTo>
                <a:lnTo>
                  <a:pt x="770798" y="1243009"/>
                </a:lnTo>
                <a:lnTo>
                  <a:pt x="689563" y="1224134"/>
                </a:lnTo>
                <a:cubicBezTo>
                  <a:pt x="485034" y="1166204"/>
                  <a:pt x="298655" y="1039517"/>
                  <a:pt x="168342" y="850996"/>
                </a:cubicBezTo>
                <a:cubicBezTo>
                  <a:pt x="38030" y="662476"/>
                  <a:pt x="-14627" y="443356"/>
                  <a:pt x="3450" y="231551"/>
                </a:cubicBezTo>
                <a:lnTo>
                  <a:pt x="14498" y="148885"/>
                </a:lnTo>
                <a:lnTo>
                  <a:pt x="16715" y="156172"/>
                </a:lnTo>
                <a:cubicBezTo>
                  <a:pt x="88151" y="356192"/>
                  <a:pt x="226354" y="532367"/>
                  <a:pt x="418360" y="648399"/>
                </a:cubicBezTo>
                <a:lnTo>
                  <a:pt x="442601" y="661418"/>
                </a:lnTo>
                <a:lnTo>
                  <a:pt x="503905" y="694339"/>
                </a:lnTo>
                <a:cubicBezTo>
                  <a:pt x="651843" y="764416"/>
                  <a:pt x="808781" y="792868"/>
                  <a:pt x="961489" y="784421"/>
                </a:cubicBezTo>
                <a:lnTo>
                  <a:pt x="989400" y="781521"/>
                </a:lnTo>
                <a:lnTo>
                  <a:pt x="1052501" y="774963"/>
                </a:lnTo>
                <a:cubicBezTo>
                  <a:pt x="1142795" y="761152"/>
                  <a:pt x="1230612" y="734399"/>
                  <a:pt x="1313098" y="695721"/>
                </a:cubicBezTo>
                <a:lnTo>
                  <a:pt x="1390169" y="654974"/>
                </a:lnTo>
                <a:lnTo>
                  <a:pt x="1393699" y="653107"/>
                </a:lnTo>
                <a:cubicBezTo>
                  <a:pt x="1472314" y="606594"/>
                  <a:pt x="1544642" y="548498"/>
                  <a:pt x="1607829" y="479840"/>
                </a:cubicBezTo>
                <a:lnTo>
                  <a:pt x="1627342" y="456392"/>
                </a:lnTo>
                <a:lnTo>
                  <a:pt x="1667863" y="407698"/>
                </a:lnTo>
                <a:cubicBezTo>
                  <a:pt x="1705713" y="357308"/>
                  <a:pt x="1739076" y="302373"/>
                  <a:pt x="1767107" y="243197"/>
                </a:cubicBezTo>
                <a:cubicBezTo>
                  <a:pt x="1795138" y="184022"/>
                  <a:pt x="1816508" y="123406"/>
                  <a:pt x="1831521" y="62198"/>
                </a:cubicBezTo>
                <a:lnTo>
                  <a:pt x="1843529" y="0"/>
                </a:lnTo>
                <a:close/>
              </a:path>
            </a:pathLst>
          </a:custGeom>
          <a:solidFill>
            <a:srgbClr val="0070C0"/>
          </a:solidFill>
          <a:ln w="12700">
            <a:solidFill>
              <a:schemeClr val="bg1"/>
            </a:solidFill>
            <a:miter lim="800000"/>
            <a:headEnd/>
            <a:tailEnd/>
          </a:ln>
        </p:spPr>
        <p:txBody>
          <a:bodyPr lIns="0" tIns="9600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600" dirty="0">
              <a:solidFill>
                <a:srgbClr val="FFFFFF"/>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endParaRPr lang="en-US" altLang="zh-CN" sz="2600" dirty="0">
              <a:solidFill>
                <a:srgbClr val="FFFFFF"/>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答案</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9" name="任意多边形 27"/>
          <p:cNvSpPr>
            <a:spLocks/>
          </p:cNvSpPr>
          <p:nvPr/>
        </p:nvSpPr>
        <p:spPr bwMode="auto">
          <a:xfrm rot="3838178">
            <a:off x="1380331" y="2797969"/>
            <a:ext cx="2530475" cy="1665288"/>
          </a:xfrm>
          <a:custGeom>
            <a:avLst/>
            <a:gdLst>
              <a:gd name="T0" fmla="*/ 52330 w 1897143"/>
              <a:gd name="T1" fmla="*/ 400704 h 1249545"/>
              <a:gd name="T2" fmla="*/ 59077 w 1897143"/>
              <a:gd name="T3" fmla="*/ 423765 h 1249545"/>
              <a:gd name="T4" fmla="*/ 1312683 w 1897143"/>
              <a:gd name="T5" fmla="*/ 1991357 h 1249545"/>
              <a:gd name="T6" fmla="*/ 1388979 w 1897143"/>
              <a:gd name="T7" fmla="*/ 2033328 h 1249545"/>
              <a:gd name="T8" fmla="*/ 1581912 w 1897143"/>
              <a:gd name="T9" fmla="*/ 2139470 h 1249545"/>
              <a:gd name="T10" fmla="*/ 3027923 w 1897143"/>
              <a:gd name="T11" fmla="*/ 2440818 h 1249545"/>
              <a:gd name="T12" fmla="*/ 3116439 w 1897143"/>
              <a:gd name="T13" fmla="*/ 2432722 h 1249545"/>
              <a:gd name="T14" fmla="*/ 3316565 w 1897143"/>
              <a:gd name="T15" fmla="*/ 2414415 h 1249545"/>
              <a:gd name="T16" fmla="*/ 4145007 w 1897143"/>
              <a:gd name="T17" fmla="*/ 2174301 h 1249545"/>
              <a:gd name="T18" fmla="*/ 4390675 w 1897143"/>
              <a:gd name="T19" fmla="*/ 2048689 h 1249545"/>
              <a:gd name="T20" fmla="*/ 4401932 w 1897143"/>
              <a:gd name="T21" fmla="*/ 2042936 h 1249545"/>
              <a:gd name="T22" fmla="*/ 5086750 w 1897143"/>
              <a:gd name="T23" fmla="*/ 1504523 h 1249545"/>
              <a:gd name="T24" fmla="*/ 5149442 w 1897143"/>
              <a:gd name="T25" fmla="*/ 1431300 h 1249545"/>
              <a:gd name="T26" fmla="*/ 5279638 w 1897143"/>
              <a:gd name="T27" fmla="*/ 1279251 h 1249545"/>
              <a:gd name="T28" fmla="*/ 5600215 w 1897143"/>
              <a:gd name="T29" fmla="*/ 764160 h 1249545"/>
              <a:gd name="T30" fmla="*/ 5811100 w 1897143"/>
              <a:gd name="T31" fmla="*/ 195724 h 1249545"/>
              <a:gd name="T32" fmla="*/ 5851483 w 1897143"/>
              <a:gd name="T33" fmla="*/ 0 h 1249545"/>
              <a:gd name="T34" fmla="*/ 5883819 w 1897143"/>
              <a:gd name="T35" fmla="*/ 90673 h 1249545"/>
              <a:gd name="T36" fmla="*/ 6009699 w 1897143"/>
              <a:gd name="T37" fmla="*/ 950402 h 1249545"/>
              <a:gd name="T38" fmla="*/ 6009077 w 1897143"/>
              <a:gd name="T39" fmla="*/ 962991 h 1249545"/>
              <a:gd name="T40" fmla="*/ 5995495 w 1897143"/>
              <a:gd name="T41" fmla="*/ 1237638 h 1249545"/>
              <a:gd name="T42" fmla="*/ 5790111 w 1897143"/>
              <a:gd name="T43" fmla="*/ 2072067 h 1249545"/>
              <a:gd name="T44" fmla="*/ 5705974 w 1897143"/>
              <a:gd name="T45" fmla="*/ 2253797 h 1249545"/>
              <a:gd name="T46" fmla="*/ 5668760 w 1897143"/>
              <a:gd name="T47" fmla="*/ 2334171 h 1249545"/>
              <a:gd name="T48" fmla="*/ 4683650 w 1897143"/>
              <a:gd name="T49" fmla="*/ 3430414 h 1249545"/>
              <a:gd name="T50" fmla="*/ 4494868 w 1897143"/>
              <a:gd name="T51" fmla="*/ 3543708 h 1249545"/>
              <a:gd name="T52" fmla="*/ 4420215 w 1897143"/>
              <a:gd name="T53" fmla="*/ 3588510 h 1249545"/>
              <a:gd name="T54" fmla="*/ 2429993 w 1897143"/>
              <a:gd name="T55" fmla="*/ 3885717 h 1249545"/>
              <a:gd name="T56" fmla="*/ 2406555 w 1897143"/>
              <a:gd name="T57" fmla="*/ 3880000 h 1249545"/>
              <a:gd name="T58" fmla="*/ 2149949 w 1897143"/>
              <a:gd name="T59" fmla="*/ 3817418 h 1249545"/>
              <a:gd name="T60" fmla="*/ 513081 w 1897143"/>
              <a:gd name="T61" fmla="*/ 2620924 h 1249545"/>
              <a:gd name="T62" fmla="*/ 14209 w 1897143"/>
              <a:gd name="T63" fmla="*/ 661010 h 12495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7143"/>
              <a:gd name="T97" fmla="*/ 0 h 1249545"/>
              <a:gd name="T98" fmla="*/ 1897143 w 1897143"/>
              <a:gd name="T99" fmla="*/ 1249545 h 12495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7143" h="1249545">
                <a:moveTo>
                  <a:pt x="16520" y="127039"/>
                </a:moveTo>
                <a:lnTo>
                  <a:pt x="18649" y="134351"/>
                </a:lnTo>
                <a:cubicBezTo>
                  <a:pt x="87692" y="335210"/>
                  <a:pt x="223781" y="513023"/>
                  <a:pt x="414388" y="631339"/>
                </a:cubicBezTo>
                <a:lnTo>
                  <a:pt x="438473" y="644646"/>
                </a:lnTo>
                <a:lnTo>
                  <a:pt x="499378" y="678297"/>
                </a:lnTo>
                <a:cubicBezTo>
                  <a:pt x="646469" y="750134"/>
                  <a:pt x="803056" y="780459"/>
                  <a:pt x="955855" y="773836"/>
                </a:cubicBezTo>
                <a:lnTo>
                  <a:pt x="983798" y="771269"/>
                </a:lnTo>
                <a:lnTo>
                  <a:pt x="1046973" y="765465"/>
                </a:lnTo>
                <a:cubicBezTo>
                  <a:pt x="1137424" y="752734"/>
                  <a:pt x="1225556" y="727029"/>
                  <a:pt x="1308497" y="689339"/>
                </a:cubicBezTo>
                <a:lnTo>
                  <a:pt x="1386049" y="649516"/>
                </a:lnTo>
                <a:lnTo>
                  <a:pt x="1389602" y="647691"/>
                </a:lnTo>
                <a:cubicBezTo>
                  <a:pt x="1468766" y="602120"/>
                  <a:pt x="1541783" y="544892"/>
                  <a:pt x="1605785" y="476993"/>
                </a:cubicBezTo>
                <a:lnTo>
                  <a:pt x="1625577" y="453779"/>
                </a:lnTo>
                <a:lnTo>
                  <a:pt x="1666676" y="405573"/>
                </a:lnTo>
                <a:cubicBezTo>
                  <a:pt x="1705125" y="355638"/>
                  <a:pt x="1739142" y="301105"/>
                  <a:pt x="1767877" y="242269"/>
                </a:cubicBezTo>
                <a:cubicBezTo>
                  <a:pt x="1796612" y="183432"/>
                  <a:pt x="1818705" y="123077"/>
                  <a:pt x="1834448" y="62052"/>
                </a:cubicBezTo>
                <a:lnTo>
                  <a:pt x="1847197" y="0"/>
                </a:lnTo>
                <a:lnTo>
                  <a:pt x="1857405" y="28747"/>
                </a:lnTo>
                <a:cubicBezTo>
                  <a:pt x="1884207" y="118124"/>
                  <a:pt x="1897259" y="209973"/>
                  <a:pt x="1897143" y="301315"/>
                </a:cubicBezTo>
                <a:lnTo>
                  <a:pt x="1896946" y="305306"/>
                </a:lnTo>
                <a:lnTo>
                  <a:pt x="1892659" y="392380"/>
                </a:lnTo>
                <a:cubicBezTo>
                  <a:pt x="1883829" y="483054"/>
                  <a:pt x="1862023" y="572229"/>
                  <a:pt x="1827823" y="656928"/>
                </a:cubicBezTo>
                <a:lnTo>
                  <a:pt x="1801262" y="714542"/>
                </a:lnTo>
                <a:lnTo>
                  <a:pt x="1789514" y="740025"/>
                </a:lnTo>
                <a:cubicBezTo>
                  <a:pt x="1718850" y="875663"/>
                  <a:pt x="1614296" y="996109"/>
                  <a:pt x="1478536" y="1087576"/>
                </a:cubicBezTo>
                <a:lnTo>
                  <a:pt x="1418940" y="1123496"/>
                </a:lnTo>
                <a:lnTo>
                  <a:pt x="1395374" y="1137700"/>
                </a:lnTo>
                <a:cubicBezTo>
                  <a:pt x="1197606" y="1243613"/>
                  <a:pt x="975572" y="1272564"/>
                  <a:pt x="767101" y="1231926"/>
                </a:cubicBezTo>
                <a:lnTo>
                  <a:pt x="759702" y="1230114"/>
                </a:lnTo>
                <a:lnTo>
                  <a:pt x="678697" y="1210272"/>
                </a:lnTo>
                <a:cubicBezTo>
                  <a:pt x="474875" y="1149903"/>
                  <a:pt x="290022" y="1021000"/>
                  <a:pt x="161969" y="830937"/>
                </a:cubicBezTo>
                <a:cubicBezTo>
                  <a:pt x="33917" y="640874"/>
                  <a:pt x="-16120" y="421140"/>
                  <a:pt x="4485" y="209567"/>
                </a:cubicBezTo>
                <a:lnTo>
                  <a:pt x="16520" y="127039"/>
                </a:lnTo>
                <a:close/>
              </a:path>
            </a:pathLst>
          </a:custGeom>
          <a:solidFill>
            <a:srgbClr val="0070C0"/>
          </a:solidFill>
          <a:ln w="9525">
            <a:solidFill>
              <a:schemeClr val="bg1"/>
            </a:solidFill>
            <a:miter lim="800000"/>
            <a:headEnd/>
            <a:tailEnd/>
          </a:ln>
        </p:spPr>
        <p:txBody>
          <a:bodyPr lIns="0" tIns="864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点赞</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50" name="矩形 37"/>
          <p:cNvSpPr>
            <a:spLocks noChangeArrowheads="1"/>
          </p:cNvSpPr>
          <p:nvPr/>
        </p:nvSpPr>
        <p:spPr bwMode="auto">
          <a:xfrm>
            <a:off x="5816906" y="1333519"/>
            <a:ext cx="5993176" cy="5034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0000" tIns="120000" rIns="120000" bIns="12000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本文设计和实现的社会化问答网站目的在于知识与经验传播，受众是那些不满足于从搜索引擎获取到知识的人。用户可以随时搜索自己感兴趣的内容，获取最专业和优质的知识和经验，同时也可以提出问题，与所有有共同兴趣的人一起共享和探讨遇到的问题，真正做到了一个良性的循环。本系统主要为用户提供了以下一些功能：</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1</a:t>
            </a:r>
            <a:r>
              <a:rPr lang="zh-CN" altLang="en-US" sz="1600" dirty="0" smtClean="0">
                <a:solidFill>
                  <a:srgbClr val="094162"/>
                </a:solidFill>
                <a:latin typeface="微软雅黑" panose="020B0503020204020204" pitchFamily="34" charset="-122"/>
                <a:ea typeface="微软雅黑" panose="020B0503020204020204" pitchFamily="34" charset="-122"/>
              </a:rPr>
              <a:t>）创建话题、创建问题、创建答案、添加评论。</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2</a:t>
            </a:r>
            <a:r>
              <a:rPr lang="zh-CN" altLang="en-US" sz="1600" dirty="0" smtClean="0">
                <a:solidFill>
                  <a:srgbClr val="094162"/>
                </a:solidFill>
                <a:latin typeface="微软雅黑" panose="020B0503020204020204" pitchFamily="34" charset="-122"/>
                <a:ea typeface="微软雅黑" panose="020B0503020204020204" pitchFamily="34" charset="-122"/>
              </a:rPr>
              <a:t>）点赞、反对和收藏答案。</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3</a:t>
            </a:r>
            <a:r>
              <a:rPr lang="zh-CN" altLang="en-US" sz="1600" dirty="0" smtClean="0">
                <a:solidFill>
                  <a:srgbClr val="094162"/>
                </a:solidFill>
                <a:latin typeface="微软雅黑" panose="020B0503020204020204" pitchFamily="34" charset="-122"/>
                <a:ea typeface="微软雅黑" panose="020B0503020204020204" pitchFamily="34" charset="-122"/>
              </a:rPr>
              <a:t>）关注话题、关注问题、关注答案、关注用户，并在主页看到所有的动态信息。</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4</a:t>
            </a:r>
            <a:r>
              <a:rPr lang="zh-CN" altLang="en-US" sz="1600" dirty="0" smtClean="0">
                <a:solidFill>
                  <a:srgbClr val="094162"/>
                </a:solidFill>
                <a:latin typeface="微软雅黑" panose="020B0503020204020204" pitchFamily="34" charset="-122"/>
                <a:ea typeface="微软雅黑" panose="020B0503020204020204" pitchFamily="34" charset="-122"/>
              </a:rPr>
              <a:t>）个人中心查看所有收藏过的和关注过的内容。</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5</a:t>
            </a:r>
            <a:r>
              <a:rPr lang="zh-CN" altLang="en-US" sz="1600" dirty="0" smtClean="0">
                <a:solidFill>
                  <a:srgbClr val="094162"/>
                </a:solidFill>
                <a:latin typeface="微软雅黑" panose="020B0503020204020204" pitchFamily="34" charset="-122"/>
                <a:ea typeface="微软雅黑" panose="020B0503020204020204" pitchFamily="34" charset="-122"/>
              </a:rPr>
              <a:t>）搜索框可以搜索话题、问题与用户，可以通过搜索到达网站的任何地方。</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这些功能组合到一起真正实现了一个社会化问答网站系统所需要的所有基础功能。</a:t>
            </a:r>
          </a:p>
        </p:txBody>
      </p:sp>
      <p:sp>
        <p:nvSpPr>
          <p:cNvPr id="35851" name="Freeform 5"/>
          <p:cNvSpPr>
            <a:spLocks noEditPoints="1"/>
          </p:cNvSpPr>
          <p:nvPr/>
        </p:nvSpPr>
        <p:spPr bwMode="auto">
          <a:xfrm>
            <a:off x="5620228" y="1369075"/>
            <a:ext cx="247650" cy="188913"/>
          </a:xfrm>
          <a:custGeom>
            <a:avLst/>
            <a:gdLst>
              <a:gd name="T0" fmla="*/ 12353159 w 4811"/>
              <a:gd name="T1" fmla="*/ 0 h 3654"/>
              <a:gd name="T2" fmla="*/ 12353159 w 4811"/>
              <a:gd name="T3" fmla="*/ 2002044 h 3654"/>
              <a:gd name="T4" fmla="*/ 11301200 w 4811"/>
              <a:gd name="T5" fmla="*/ 2753094 h 3654"/>
              <a:gd name="T6" fmla="*/ 10644060 w 4811"/>
              <a:gd name="T7" fmla="*/ 3881092 h 3654"/>
              <a:gd name="T8" fmla="*/ 10644060 w 4811"/>
              <a:gd name="T9" fmla="*/ 4757826 h 3654"/>
              <a:gd name="T10" fmla="*/ 12747978 w 4811"/>
              <a:gd name="T11" fmla="*/ 4757826 h 3654"/>
              <a:gd name="T12" fmla="*/ 12747978 w 4811"/>
              <a:gd name="T13" fmla="*/ 9766864 h 3654"/>
              <a:gd name="T14" fmla="*/ 7753180 w 4811"/>
              <a:gd name="T15" fmla="*/ 9766864 h 3654"/>
              <a:gd name="T16" fmla="*/ 7753180 w 4811"/>
              <a:gd name="T17" fmla="*/ 5132033 h 3654"/>
              <a:gd name="T18" fmla="*/ 12353159 w 4811"/>
              <a:gd name="T19" fmla="*/ 0 h 3654"/>
              <a:gd name="T20" fmla="*/ 4599979 w 4811"/>
              <a:gd name="T21" fmla="*/ 0 h 3654"/>
              <a:gd name="T22" fmla="*/ 4599979 w 4811"/>
              <a:gd name="T23" fmla="*/ 2002044 h 3654"/>
              <a:gd name="T24" fmla="*/ 2890880 w 4811"/>
              <a:gd name="T25" fmla="*/ 3881092 h 3654"/>
              <a:gd name="T26" fmla="*/ 2890880 w 4811"/>
              <a:gd name="T27" fmla="*/ 4757826 h 3654"/>
              <a:gd name="T28" fmla="*/ 4994798 w 4811"/>
              <a:gd name="T29" fmla="*/ 4757826 h 3654"/>
              <a:gd name="T30" fmla="*/ 4994798 w 4811"/>
              <a:gd name="T31" fmla="*/ 9766864 h 3654"/>
              <a:gd name="T32" fmla="*/ 0 w 4811"/>
              <a:gd name="T33" fmla="*/ 9766864 h 3654"/>
              <a:gd name="T34" fmla="*/ 0 w 4811"/>
              <a:gd name="T35" fmla="*/ 5132033 h 3654"/>
              <a:gd name="T36" fmla="*/ 4599979 w 4811"/>
              <a:gd name="T37" fmla="*/ 0 h 36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11"/>
              <a:gd name="T58" fmla="*/ 0 h 3654"/>
              <a:gd name="T59" fmla="*/ 4811 w 4811"/>
              <a:gd name="T60" fmla="*/ 3654 h 36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sp>
        <p:nvSpPr>
          <p:cNvPr id="35852" name="Freeform 5"/>
          <p:cNvSpPr>
            <a:spLocks noEditPoints="1"/>
          </p:cNvSpPr>
          <p:nvPr/>
        </p:nvSpPr>
        <p:spPr bwMode="auto">
          <a:xfrm rot="10800000">
            <a:off x="11474316" y="6272214"/>
            <a:ext cx="247650" cy="188912"/>
          </a:xfrm>
          <a:custGeom>
            <a:avLst/>
            <a:gdLst>
              <a:gd name="T0" fmla="*/ 12353159 w 4811"/>
              <a:gd name="T1" fmla="*/ 0 h 3654"/>
              <a:gd name="T2" fmla="*/ 12353159 w 4811"/>
              <a:gd name="T3" fmla="*/ 2001981 h 3654"/>
              <a:gd name="T4" fmla="*/ 11301200 w 4811"/>
              <a:gd name="T5" fmla="*/ 2753080 h 3654"/>
              <a:gd name="T6" fmla="*/ 10644060 w 4811"/>
              <a:gd name="T7" fmla="*/ 3881020 h 3654"/>
              <a:gd name="T8" fmla="*/ 10644060 w 4811"/>
              <a:gd name="T9" fmla="*/ 4757749 h 3654"/>
              <a:gd name="T10" fmla="*/ 12747978 w 4811"/>
              <a:gd name="T11" fmla="*/ 4757749 h 3654"/>
              <a:gd name="T12" fmla="*/ 12747978 w 4811"/>
              <a:gd name="T13" fmla="*/ 9766761 h 3654"/>
              <a:gd name="T14" fmla="*/ 7753180 w 4811"/>
              <a:gd name="T15" fmla="*/ 9766761 h 3654"/>
              <a:gd name="T16" fmla="*/ 7753180 w 4811"/>
              <a:gd name="T17" fmla="*/ 5131954 h 3654"/>
              <a:gd name="T18" fmla="*/ 12353159 w 4811"/>
              <a:gd name="T19" fmla="*/ 0 h 3654"/>
              <a:gd name="T20" fmla="*/ 4599979 w 4811"/>
              <a:gd name="T21" fmla="*/ 0 h 3654"/>
              <a:gd name="T22" fmla="*/ 4599979 w 4811"/>
              <a:gd name="T23" fmla="*/ 2001981 h 3654"/>
              <a:gd name="T24" fmla="*/ 2890880 w 4811"/>
              <a:gd name="T25" fmla="*/ 3881020 h 3654"/>
              <a:gd name="T26" fmla="*/ 2890880 w 4811"/>
              <a:gd name="T27" fmla="*/ 4757749 h 3654"/>
              <a:gd name="T28" fmla="*/ 4994798 w 4811"/>
              <a:gd name="T29" fmla="*/ 4757749 h 3654"/>
              <a:gd name="T30" fmla="*/ 4994798 w 4811"/>
              <a:gd name="T31" fmla="*/ 9766761 h 3654"/>
              <a:gd name="T32" fmla="*/ 0 w 4811"/>
              <a:gd name="T33" fmla="*/ 9766761 h 3654"/>
              <a:gd name="T34" fmla="*/ 0 w 4811"/>
              <a:gd name="T35" fmla="*/ 5131954 h 3654"/>
              <a:gd name="T36" fmla="*/ 4599979 w 4811"/>
              <a:gd name="T37" fmla="*/ 0 h 36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11"/>
              <a:gd name="T58" fmla="*/ 0 h 3654"/>
              <a:gd name="T59" fmla="*/ 4811 w 4811"/>
              <a:gd name="T60" fmla="*/ 3654 h 36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rgbClr val="A6A6A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8"/>
          <p:cNvSpPr txBox="1">
            <a:spLocks noChangeArrowheads="1"/>
          </p:cNvSpPr>
          <p:nvPr/>
        </p:nvSpPr>
        <p:spPr bwMode="auto">
          <a:xfrm>
            <a:off x="2514600" y="-1179513"/>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9699" name="文本框 9"/>
          <p:cNvSpPr txBox="1">
            <a:spLocks noChangeArrowheads="1"/>
          </p:cNvSpPr>
          <p:nvPr/>
        </p:nvSpPr>
        <p:spPr bwMode="auto">
          <a:xfrm>
            <a:off x="1365250" y="2705100"/>
            <a:ext cx="2970213" cy="14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400" b="1" dirty="0">
                <a:solidFill>
                  <a:schemeClr val="bg1"/>
                </a:solidFill>
                <a:latin typeface="微软雅黑" panose="020B0503020204020204" pitchFamily="34" charset="-122"/>
                <a:ea typeface="微软雅黑" panose="020B0503020204020204" pitchFamily="34" charset="-122"/>
              </a:rPr>
              <a:t>目录</a:t>
            </a:r>
            <a:endParaRPr lang="en-US" altLang="zh-CN" sz="4400" b="1" dirty="0">
              <a:solidFill>
                <a:schemeClr val="bg1"/>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lang="en-US" altLang="zh-CN" sz="4400" dirty="0">
                <a:solidFill>
                  <a:schemeClr val="bg1"/>
                </a:solidFill>
                <a:latin typeface="Segoe UI" panose="020B0502040204020203" pitchFamily="34" charset="0"/>
                <a:cs typeface="Segoe UI" panose="020B0502040204020203" pitchFamily="34" charset="0"/>
              </a:rPr>
              <a:t>CONTENTS</a:t>
            </a:r>
            <a:endParaRPr lang="zh-CN" altLang="en-US" sz="4400" dirty="0">
              <a:solidFill>
                <a:schemeClr val="bg1"/>
              </a:solidFill>
              <a:latin typeface="Segoe UI" panose="020B0502040204020203" pitchFamily="34" charset="0"/>
              <a:ea typeface="微软雅黑" panose="020B0503020204020204" pitchFamily="34" charset="-122"/>
            </a:endParaRPr>
          </a:p>
        </p:txBody>
      </p:sp>
      <p:grpSp>
        <p:nvGrpSpPr>
          <p:cNvPr id="29700" name="Group 4"/>
          <p:cNvGrpSpPr>
            <a:grpSpLocks/>
          </p:cNvGrpSpPr>
          <p:nvPr/>
        </p:nvGrpSpPr>
        <p:grpSpPr bwMode="auto">
          <a:xfrm>
            <a:off x="6872288" y="1209675"/>
            <a:ext cx="3031422" cy="771525"/>
            <a:chOff x="0" y="0"/>
            <a:chExt cx="3031506" cy="771525"/>
          </a:xfrm>
        </p:grpSpPr>
        <p:sp>
          <p:nvSpPr>
            <p:cNvPr id="29711" name="椭圆 3"/>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dirty="0">
                  <a:solidFill>
                    <a:schemeClr val="bg1"/>
                  </a:solidFill>
                  <a:latin typeface="Impact" panose="020B0806030902050204" pitchFamily="34" charset="0"/>
                </a:rPr>
                <a:t>01</a:t>
              </a:r>
              <a:endParaRPr lang="zh-CN" altLang="en-US" sz="2400" dirty="0">
                <a:solidFill>
                  <a:schemeClr val="bg1"/>
                </a:solidFill>
                <a:latin typeface="Impact" panose="020B0806030902050204" pitchFamily="34" charset="0"/>
              </a:endParaRPr>
            </a:p>
          </p:txBody>
        </p:sp>
        <p:sp>
          <p:nvSpPr>
            <p:cNvPr id="29712" name="文本框 1"/>
            <p:cNvSpPr txBox="1">
              <a:spLocks noChangeArrowheads="1"/>
            </p:cNvSpPr>
            <p:nvPr/>
          </p:nvSpPr>
          <p:spPr bwMode="auto">
            <a:xfrm>
              <a:off x="1000125" y="181302"/>
              <a:ext cx="203138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dirty="0" smtClean="0">
                  <a:solidFill>
                    <a:srgbClr val="09405E"/>
                  </a:solidFill>
                  <a:latin typeface="微软雅黑" panose="020B0503020204020204" pitchFamily="34" charset="-122"/>
                  <a:ea typeface="微软雅黑" panose="020B0503020204020204" pitchFamily="34" charset="-122"/>
                </a:rPr>
                <a:t>课题研究意义</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grpSp>
        <p:nvGrpSpPr>
          <p:cNvPr id="29701" name="Group 7"/>
          <p:cNvGrpSpPr>
            <a:grpSpLocks/>
          </p:cNvGrpSpPr>
          <p:nvPr/>
        </p:nvGrpSpPr>
        <p:grpSpPr bwMode="auto">
          <a:xfrm>
            <a:off x="6872288" y="2452688"/>
            <a:ext cx="2415869" cy="771525"/>
            <a:chOff x="0" y="0"/>
            <a:chExt cx="2415936" cy="771525"/>
          </a:xfrm>
        </p:grpSpPr>
        <p:sp>
          <p:nvSpPr>
            <p:cNvPr id="29709" name="椭圆 7"/>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pitchFamily="34" charset="0"/>
                </a:rPr>
                <a:t>02</a:t>
              </a:r>
              <a:endParaRPr lang="zh-CN" altLang="en-US" sz="2400">
                <a:solidFill>
                  <a:schemeClr val="bg1"/>
                </a:solidFill>
                <a:latin typeface="Impact" panose="020B0806030902050204" pitchFamily="34" charset="0"/>
              </a:endParaRPr>
            </a:p>
          </p:txBody>
        </p:sp>
        <p:sp>
          <p:nvSpPr>
            <p:cNvPr id="29710" name="文本框 12"/>
            <p:cNvSpPr txBox="1">
              <a:spLocks noChangeArrowheads="1"/>
            </p:cNvSpPr>
            <p:nvPr/>
          </p:nvSpPr>
          <p:spPr bwMode="auto">
            <a:xfrm>
              <a:off x="1000125" y="178861"/>
              <a:ext cx="141581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dirty="0" smtClean="0">
                  <a:solidFill>
                    <a:srgbClr val="09405E"/>
                  </a:solidFill>
                  <a:latin typeface="微软雅黑" panose="020B0503020204020204" pitchFamily="34" charset="-122"/>
                  <a:ea typeface="微软雅黑" panose="020B0503020204020204" pitchFamily="34" charset="-122"/>
                </a:rPr>
                <a:t>需求分析</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grpSp>
        <p:nvGrpSpPr>
          <p:cNvPr id="29702" name="Group 10"/>
          <p:cNvGrpSpPr>
            <a:grpSpLocks/>
          </p:cNvGrpSpPr>
          <p:nvPr/>
        </p:nvGrpSpPr>
        <p:grpSpPr bwMode="auto">
          <a:xfrm>
            <a:off x="6872288" y="3695700"/>
            <a:ext cx="2415869" cy="771525"/>
            <a:chOff x="0" y="0"/>
            <a:chExt cx="2415936" cy="771525"/>
          </a:xfrm>
        </p:grpSpPr>
        <p:sp>
          <p:nvSpPr>
            <p:cNvPr id="29707" name="椭圆 10"/>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pitchFamily="34" charset="0"/>
                </a:rPr>
                <a:t>03</a:t>
              </a:r>
              <a:endParaRPr lang="zh-CN" altLang="en-US" sz="2400">
                <a:solidFill>
                  <a:schemeClr val="bg1"/>
                </a:solidFill>
                <a:latin typeface="Impact" panose="020B0806030902050204" pitchFamily="34" charset="0"/>
              </a:endParaRPr>
            </a:p>
          </p:txBody>
        </p:sp>
        <p:sp>
          <p:nvSpPr>
            <p:cNvPr id="29708" name="文本框 13"/>
            <p:cNvSpPr txBox="1">
              <a:spLocks noChangeArrowheads="1"/>
            </p:cNvSpPr>
            <p:nvPr/>
          </p:nvSpPr>
          <p:spPr bwMode="auto">
            <a:xfrm>
              <a:off x="1000125" y="176420"/>
              <a:ext cx="141581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dirty="0" smtClean="0">
                  <a:solidFill>
                    <a:srgbClr val="09405E"/>
                  </a:solidFill>
                  <a:latin typeface="微软雅黑" panose="020B0503020204020204" pitchFamily="34" charset="-122"/>
                  <a:ea typeface="微软雅黑" panose="020B0503020204020204" pitchFamily="34" charset="-122"/>
                </a:rPr>
                <a:t>课题成果</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grpSp>
        <p:nvGrpSpPr>
          <p:cNvPr id="29703" name="Group 13"/>
          <p:cNvGrpSpPr>
            <a:grpSpLocks/>
          </p:cNvGrpSpPr>
          <p:nvPr/>
        </p:nvGrpSpPr>
        <p:grpSpPr bwMode="auto">
          <a:xfrm>
            <a:off x="6872288" y="4938713"/>
            <a:ext cx="1800316" cy="771525"/>
            <a:chOff x="0" y="0"/>
            <a:chExt cx="1800366" cy="771525"/>
          </a:xfrm>
        </p:grpSpPr>
        <p:sp>
          <p:nvSpPr>
            <p:cNvPr id="29705" name="椭圆 11"/>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pitchFamily="34" charset="0"/>
                </a:rPr>
                <a:t>04</a:t>
              </a:r>
              <a:endParaRPr lang="zh-CN" altLang="en-US" sz="2400">
                <a:solidFill>
                  <a:schemeClr val="bg1"/>
                </a:solidFill>
                <a:latin typeface="Impact" panose="020B0806030902050204" pitchFamily="34" charset="0"/>
              </a:endParaRPr>
            </a:p>
          </p:txBody>
        </p:sp>
        <p:sp>
          <p:nvSpPr>
            <p:cNvPr id="29706" name="文本框 14"/>
            <p:cNvSpPr txBox="1">
              <a:spLocks noChangeArrowheads="1"/>
            </p:cNvSpPr>
            <p:nvPr/>
          </p:nvSpPr>
          <p:spPr bwMode="auto">
            <a:xfrm>
              <a:off x="1000125" y="173979"/>
              <a:ext cx="80024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dirty="0" smtClean="0">
                  <a:solidFill>
                    <a:srgbClr val="09405E"/>
                  </a:solidFill>
                  <a:latin typeface="微软雅黑" panose="020B0503020204020204" pitchFamily="34" charset="-122"/>
                  <a:ea typeface="微软雅黑" panose="020B0503020204020204" pitchFamily="34" charset="-122"/>
                </a:rPr>
                <a:t>总结</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sp>
        <p:nvSpPr>
          <p:cNvPr id="29704" name="等腰三角形 17"/>
          <p:cNvSpPr>
            <a:spLocks noChangeArrowheads="1"/>
          </p:cNvSpPr>
          <p:nvPr/>
        </p:nvSpPr>
        <p:spPr bwMode="auto">
          <a:xfrm rot="5400000">
            <a:off x="5968206" y="3250407"/>
            <a:ext cx="574675" cy="357188"/>
          </a:xfrm>
          <a:prstGeom prst="triangle">
            <a:avLst>
              <a:gd name="adj" fmla="val 50000"/>
            </a:avLst>
          </a:prstGeom>
          <a:solidFill>
            <a:srgbClr val="09405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文本框 10"/>
          <p:cNvSpPr txBox="1">
            <a:spLocks noChangeArrowheads="1"/>
          </p:cNvSpPr>
          <p:nvPr/>
        </p:nvSpPr>
        <p:spPr bwMode="auto">
          <a:xfrm>
            <a:off x="3617913" y="3409036"/>
            <a:ext cx="4956175" cy="561436"/>
          </a:xfrm>
          <a:prstGeom prst="rect">
            <a:avLst/>
          </a:prstGeom>
          <a:noFill/>
          <a:ln w="9525">
            <a:noFill/>
            <a:miter lim="800000"/>
            <a:headEnd/>
            <a:tailEnd/>
          </a:ln>
        </p:spPr>
        <p:txBody>
          <a:bodyPr anchor="ctr">
            <a:spAutoFit/>
          </a:bodyPr>
          <a:lstStyle/>
          <a:p>
            <a:pPr algn="ctr" eaLnBrk="1" hangingPunct="1">
              <a:lnSpc>
                <a:spcPct val="120000"/>
              </a:lnSpc>
              <a:buFont typeface="Arial" panose="020B0604020202020204" pitchFamily="34" charset="0"/>
              <a:buNone/>
              <a:defRPr/>
            </a:pPr>
            <a:r>
              <a:rPr lang="zh-CN" altLang="en-US" sz="2800" smtClean="0">
                <a:solidFill>
                  <a:schemeClr val="bg1"/>
                </a:solidFill>
                <a:latin typeface="Segoe UI" pitchFamily="34" charset="0"/>
                <a:cs typeface="Segoe UI" pitchFamily="34" charset="0"/>
              </a:rPr>
              <a:t>感谢各位评委老师</a:t>
            </a:r>
            <a:r>
              <a:rPr lang="en-US" sz="2800" smtClean="0">
                <a:solidFill>
                  <a:schemeClr val="bg1"/>
                </a:solidFill>
                <a:latin typeface="Segoe UI" pitchFamily="34" charset="0"/>
                <a:cs typeface="Segoe UI" pitchFamily="34" charset="0"/>
              </a:rPr>
              <a:t>!</a:t>
            </a:r>
            <a:endParaRPr lang="en-US" sz="2800" dirty="0">
              <a:solidFill>
                <a:schemeClr val="bg1"/>
              </a:solidFill>
              <a:latin typeface="Segoe UI" pitchFamily="34" charset="0"/>
              <a:cs typeface="Segoe UI" pitchFamily="34" charset="0"/>
            </a:endParaRPr>
          </a:p>
        </p:txBody>
      </p:sp>
      <p:sp>
        <p:nvSpPr>
          <p:cNvPr id="54276" name="文本框 12"/>
          <p:cNvSpPr txBox="1">
            <a:spLocks noChangeArrowheads="1"/>
          </p:cNvSpPr>
          <p:nvPr/>
        </p:nvSpPr>
        <p:spPr bwMode="auto">
          <a:xfrm>
            <a:off x="2890838" y="2467379"/>
            <a:ext cx="6410325" cy="923925"/>
          </a:xfrm>
          <a:prstGeom prst="rect">
            <a:avLst/>
          </a:prstGeom>
          <a:noFill/>
          <a:ln w="9525">
            <a:noFill/>
            <a:miter lim="800000"/>
            <a:headEnd/>
            <a:tailEnd/>
          </a:ln>
        </p:spPr>
        <p:txBody>
          <a:bodyPr anchor="ctr">
            <a:spAutoFit/>
          </a:bodyPr>
          <a:lstStyle/>
          <a:p>
            <a:pPr algn="ctr" eaLnBrk="1" hangingPunct="1">
              <a:buFont typeface="Arial" panose="020B0604020202020204" pitchFamily="34" charset="0"/>
              <a:buNone/>
              <a:defRPr/>
            </a:pPr>
            <a:r>
              <a:rPr lang="en-US" sz="5400" b="1" dirty="0">
                <a:solidFill>
                  <a:schemeClr val="bg1"/>
                </a:solidFill>
                <a:latin typeface="Segoe UI" pitchFamily="34" charset="0"/>
                <a:ea typeface="微软雅黑" pitchFamily="34" charset="-122"/>
              </a:rPr>
              <a:t>THANKS YOU</a:t>
            </a:r>
            <a:endParaRPr lang="zh-CN" altLang="en-US" sz="5400" b="1" dirty="0">
              <a:solidFill>
                <a:schemeClr val="bg1"/>
              </a:solidFill>
              <a:latin typeface="Segoe UI" pitchFamily="34" charset="0"/>
              <a:ea typeface="微软雅黑" pitchFamily="34" charset="-122"/>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2"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 xmlns:a14="http://schemas.microsoft.com/office/drawing/2010/main">
                <a:noFill/>
              </a14:hiddenFill>
            </a:ext>
          </a:extLst>
        </p:spPr>
      </p:cxnSp>
      <p:sp>
        <p:nvSpPr>
          <p:cNvPr id="30723"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en-US" altLang="zh-CN" sz="1600" dirty="0" smtClean="0">
                <a:solidFill>
                  <a:schemeClr val="bg1"/>
                </a:solidFill>
                <a:latin typeface="Segoe UI" panose="020B0502040204020203" pitchFamily="34" charset="0"/>
                <a:cs typeface="Segoe UI" panose="020B0502040204020203" pitchFamily="34" charset="0"/>
              </a:rPr>
              <a:t>meaning of the research work.</a:t>
            </a:r>
            <a:endParaRPr lang="en-US" altLang="zh-CN" sz="1600" dirty="0">
              <a:solidFill>
                <a:schemeClr val="bg1"/>
              </a:solidFill>
              <a:latin typeface="Segoe UI" panose="020B0502040204020203" pitchFamily="34" charset="0"/>
              <a:cs typeface="Segoe UI" panose="020B0502040204020203" pitchFamily="34" charset="0"/>
            </a:endParaRPr>
          </a:p>
        </p:txBody>
      </p:sp>
      <p:grpSp>
        <p:nvGrpSpPr>
          <p:cNvPr id="30724" name="Group 4"/>
          <p:cNvGrpSpPr>
            <a:grpSpLocks/>
          </p:cNvGrpSpPr>
          <p:nvPr/>
        </p:nvGrpSpPr>
        <p:grpSpPr bwMode="auto">
          <a:xfrm>
            <a:off x="3021013" y="2433638"/>
            <a:ext cx="1536700" cy="1987550"/>
            <a:chOff x="0" y="0"/>
            <a:chExt cx="1152785" cy="1490412"/>
          </a:xfrm>
        </p:grpSpPr>
        <p:grpSp>
          <p:nvGrpSpPr>
            <p:cNvPr id="30726" name="Group 5"/>
            <p:cNvGrpSpPr>
              <a:grpSpLocks/>
            </p:cNvGrpSpPr>
            <p:nvPr/>
          </p:nvGrpSpPr>
          <p:grpSpPr bwMode="auto">
            <a:xfrm>
              <a:off x="138402" y="0"/>
              <a:ext cx="1014383" cy="1490412"/>
              <a:chOff x="0" y="0"/>
              <a:chExt cx="1014383" cy="1490412"/>
            </a:xfrm>
          </p:grpSpPr>
          <p:sp>
            <p:nvSpPr>
              <p:cNvPr id="30728"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30729"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headEnd/>
                <a:tailEnd/>
              </a:ln>
              <a:extLst>
                <a:ext uri="{909E8E84-426E-40DD-AFC4-6F175D3DCCD1}">
                  <a14:hiddenFill xmlns=""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a:solidFill>
                      <a:srgbClr val="FFFFFF"/>
                    </a:solidFill>
                    <a:latin typeface="Impact" panose="020B0806030902050204" pitchFamily="34" charset="0"/>
                    <a:ea typeface="Gungsuh" panose="02030600000101010101" pitchFamily="18" charset="-127"/>
                  </a:rPr>
                  <a:t>01</a:t>
                </a:r>
                <a:endParaRPr lang="zh-CN" altLang="en-US" sz="6400">
                  <a:solidFill>
                    <a:srgbClr val="FFFFFF"/>
                  </a:solidFill>
                  <a:latin typeface="Impact" panose="020B0806030902050204" pitchFamily="34" charset="0"/>
                  <a:ea typeface="Gungsuh" panose="02030600000101010101" pitchFamily="18" charset="-127"/>
                </a:endParaRPr>
              </a:p>
            </p:txBody>
          </p:sp>
        </p:grpSp>
        <p:sp>
          <p:nvSpPr>
            <p:cNvPr id="30727" name="圆角矩形 26"/>
            <p:cNvSpPr>
              <a:spLocks/>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cstate="print">
                <a:alphaModFix amt="66000"/>
              </a:blip>
              <a:srcRect/>
              <a:tile tx="0" ty="0" sx="100000" sy="100000" flip="none" algn="tl"/>
            </a:blip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grpSp>
      <p:sp>
        <p:nvSpPr>
          <p:cNvPr id="30725"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课题研究意义</a:t>
            </a:r>
            <a:endParaRPr lang="en-US" altLang="zh-CN" sz="2400" b="1" dirty="0">
              <a:solidFill>
                <a:srgbClr val="FFC000"/>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75" y="128588"/>
            <a:ext cx="288893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chemeClr val="bg1"/>
                </a:solidFill>
                <a:latin typeface="微软雅黑" panose="020B0503020204020204" pitchFamily="34" charset="-122"/>
                <a:ea typeface="微软雅黑" panose="020B0503020204020204" pitchFamily="34" charset="-122"/>
              </a:rPr>
              <a:t>01 </a:t>
            </a:r>
            <a:r>
              <a:rPr lang="zh-CN" altLang="en-US" sz="2800" b="1" dirty="0" smtClean="0">
                <a:solidFill>
                  <a:schemeClr val="bg1"/>
                </a:solidFill>
                <a:latin typeface="微软雅黑" panose="020B0503020204020204" pitchFamily="34" charset="-122"/>
                <a:ea typeface="微软雅黑" panose="020B0503020204020204" pitchFamily="34" charset="-122"/>
              </a:rPr>
              <a:t>课题研究意义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31747" name="Group 3"/>
          <p:cNvGrpSpPr>
            <a:grpSpLocks/>
          </p:cNvGrpSpPr>
          <p:nvPr/>
        </p:nvGrpSpPr>
        <p:grpSpPr bwMode="auto">
          <a:xfrm>
            <a:off x="271463" y="223838"/>
            <a:ext cx="474662"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pic>
        <p:nvPicPr>
          <p:cNvPr id="31748" name="组合 52"/>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2463" y="1908175"/>
            <a:ext cx="5035550" cy="4164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749" name="矩形 40"/>
          <p:cNvSpPr>
            <a:spLocks noChangeArrowheads="1"/>
          </p:cNvSpPr>
          <p:nvPr/>
        </p:nvSpPr>
        <p:spPr bwMode="auto">
          <a:xfrm>
            <a:off x="6767513" y="3687763"/>
            <a:ext cx="4432300" cy="28623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en-US" altLang="zh-CN" sz="1200" dirty="0" smtClean="0">
                <a:solidFill>
                  <a:srgbClr val="09405E"/>
                </a:solidFill>
              </a:rPr>
              <a:t>    </a:t>
            </a:r>
            <a:r>
              <a:rPr lang="zh-CN" altLang="en-US" sz="1200" dirty="0" smtClean="0">
                <a:solidFill>
                  <a:srgbClr val="09405E"/>
                </a:solidFill>
              </a:rPr>
              <a:t>互联网发展至今，搜索引擎的出现对整个互联网甚至整个社会都是一个巨大的成就，搜索引擎方便的帮助人们缩短了寻找资料的时间，据</a:t>
            </a:r>
            <a:r>
              <a:rPr lang="en-US" altLang="zh-CN" sz="1200" dirty="0" smtClean="0">
                <a:solidFill>
                  <a:srgbClr val="09405E"/>
                </a:solidFill>
              </a:rPr>
              <a:t>2016</a:t>
            </a:r>
            <a:r>
              <a:rPr lang="zh-CN" altLang="en-US" sz="1200" dirty="0" smtClean="0">
                <a:solidFill>
                  <a:srgbClr val="09405E"/>
                </a:solidFill>
              </a:rPr>
              <a:t>年最新数据显示，中国网民达</a:t>
            </a:r>
            <a:r>
              <a:rPr lang="en-US" altLang="zh-CN" sz="1200" dirty="0" smtClean="0">
                <a:solidFill>
                  <a:srgbClr val="09405E"/>
                </a:solidFill>
              </a:rPr>
              <a:t>6.7</a:t>
            </a:r>
            <a:r>
              <a:rPr lang="zh-CN" altLang="en-US" sz="1200" dirty="0" smtClean="0">
                <a:solidFill>
                  <a:srgbClr val="09405E"/>
                </a:solidFill>
              </a:rPr>
              <a:t>亿，同比去年上涨了</a:t>
            </a:r>
            <a:r>
              <a:rPr lang="en-US" altLang="zh-CN" sz="1200" dirty="0" smtClean="0">
                <a:solidFill>
                  <a:srgbClr val="09405E"/>
                </a:solidFill>
              </a:rPr>
              <a:t>5.7%</a:t>
            </a:r>
            <a:r>
              <a:rPr lang="zh-CN" altLang="en-US" sz="1200" dirty="0" smtClean="0">
                <a:solidFill>
                  <a:srgbClr val="09405E"/>
                </a:solidFill>
              </a:rPr>
              <a:t>，以百度为例，日搜索量达</a:t>
            </a:r>
            <a:r>
              <a:rPr lang="en-US" altLang="zh-CN" sz="1200" dirty="0" smtClean="0">
                <a:solidFill>
                  <a:srgbClr val="09405E"/>
                </a:solidFill>
              </a:rPr>
              <a:t>9.7</a:t>
            </a:r>
            <a:r>
              <a:rPr lang="zh-CN" altLang="en-US" sz="1200" dirty="0" smtClean="0">
                <a:solidFill>
                  <a:srgbClr val="09405E"/>
                </a:solidFill>
              </a:rPr>
              <a:t>亿。</a:t>
            </a:r>
            <a:endParaRPr lang="en-US" altLang="zh-CN" sz="1200" dirty="0" smtClean="0">
              <a:solidFill>
                <a:srgbClr val="09405E"/>
              </a:solidFill>
            </a:endParaRPr>
          </a:p>
          <a:p>
            <a:pPr algn="just" eaLnBrk="1" hangingPunct="1">
              <a:buFont typeface="Arial" panose="020B0604020202020204" pitchFamily="34" charset="0"/>
              <a:buNone/>
            </a:pPr>
            <a:r>
              <a:rPr lang="zh-CN" altLang="en-US" sz="1200" dirty="0" smtClean="0">
                <a:solidFill>
                  <a:srgbClr val="09405E"/>
                </a:solidFill>
              </a:rPr>
              <a:t>    由此可见，网民对搜索引擎的需求很大，但搜索引擎本身也有弊端，那就是当用户去搜索一些模糊性的问题，搜索引擎通常很难给出满意的答案，如“</a:t>
            </a:r>
            <a:r>
              <a:rPr lang="en-US" altLang="zh-CN" sz="1200" dirty="0" smtClean="0">
                <a:solidFill>
                  <a:srgbClr val="09405E"/>
                </a:solidFill>
              </a:rPr>
              <a:t>xx</a:t>
            </a:r>
            <a:r>
              <a:rPr lang="zh-CN" altLang="en-US" sz="1200" dirty="0" smtClean="0">
                <a:solidFill>
                  <a:srgbClr val="09405E"/>
                </a:solidFill>
              </a:rPr>
              <a:t>产品怎么样”这样的问题，在搜索引擎上只能看到该产品的广告、介绍，以及可能有这个产品自问自答的网页，用户很难从中筛选出有用的真正对这个产品的评价。偶尔用户想寻找某个领域里一些经验性的知识或者资料，在搜索引擎中可能搜索出一大堆资料，但是用户没有那么多的精力或时间去从那么多的资料中寻找答案，这时候如果身边有一个精通该领域的人的帮助，就会省去很多时间。而本课题研究的社会化问答网站的作用就是缩短我们与专业人才之间的距离，让用户可以更轻松的获得我们想要的答案。</a:t>
            </a:r>
            <a:endParaRPr lang="en-US" altLang="zh-CN" sz="1200" dirty="0">
              <a:solidFill>
                <a:srgbClr val="09405E"/>
              </a:solidFill>
            </a:endParaRPr>
          </a:p>
        </p:txBody>
      </p:sp>
      <p:grpSp>
        <p:nvGrpSpPr>
          <p:cNvPr id="31750" name="Group 8"/>
          <p:cNvGrpSpPr>
            <a:grpSpLocks/>
          </p:cNvGrpSpPr>
          <p:nvPr/>
        </p:nvGrpSpPr>
        <p:grpSpPr bwMode="auto">
          <a:xfrm>
            <a:off x="6815138" y="2260600"/>
            <a:ext cx="4384675" cy="1246207"/>
            <a:chOff x="0" y="0"/>
            <a:chExt cx="3288535" cy="934689"/>
          </a:xfrm>
        </p:grpSpPr>
        <p:sp>
          <p:nvSpPr>
            <p:cNvPr id="31751" name="文本框 39"/>
            <p:cNvSpPr txBox="1">
              <a:spLocks noChangeArrowheads="1"/>
            </p:cNvSpPr>
            <p:nvPr/>
          </p:nvSpPr>
          <p:spPr bwMode="auto">
            <a:xfrm>
              <a:off x="170460" y="542260"/>
              <a:ext cx="755262" cy="392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800" b="1" dirty="0" smtClean="0">
                  <a:solidFill>
                    <a:srgbClr val="09405E"/>
                  </a:solidFill>
                </a:rPr>
                <a:t>6.7</a:t>
              </a:r>
              <a:r>
                <a:rPr lang="zh-CN" altLang="en-US" sz="2800" b="1" dirty="0" smtClean="0">
                  <a:solidFill>
                    <a:srgbClr val="09405E"/>
                  </a:solidFill>
                </a:rPr>
                <a:t>亿</a:t>
              </a:r>
              <a:endParaRPr lang="zh-CN" altLang="en-US" sz="2800" b="1" dirty="0">
                <a:solidFill>
                  <a:srgbClr val="09405E"/>
                </a:solidFill>
              </a:endParaRPr>
            </a:p>
          </p:txBody>
        </p:sp>
        <p:sp>
          <p:nvSpPr>
            <p:cNvPr id="31752" name="文本框 62"/>
            <p:cNvSpPr txBox="1">
              <a:spLocks noChangeArrowheads="1"/>
            </p:cNvSpPr>
            <p:nvPr/>
          </p:nvSpPr>
          <p:spPr bwMode="auto">
            <a:xfrm>
              <a:off x="1329725" y="542260"/>
              <a:ext cx="680722" cy="392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800" b="1" dirty="0" smtClean="0">
                  <a:solidFill>
                    <a:srgbClr val="09405E"/>
                  </a:solidFill>
                </a:rPr>
                <a:t>5.7%</a:t>
              </a:r>
              <a:endParaRPr lang="zh-CN" altLang="en-US" sz="2800" b="1" dirty="0">
                <a:solidFill>
                  <a:srgbClr val="09405E"/>
                </a:solidFill>
              </a:endParaRPr>
            </a:p>
          </p:txBody>
        </p:sp>
        <p:sp>
          <p:nvSpPr>
            <p:cNvPr id="31753" name="文本框 64"/>
            <p:cNvSpPr txBox="1">
              <a:spLocks noChangeArrowheads="1"/>
            </p:cNvSpPr>
            <p:nvPr/>
          </p:nvSpPr>
          <p:spPr bwMode="auto">
            <a:xfrm>
              <a:off x="2362815" y="542260"/>
              <a:ext cx="755261" cy="392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800" b="1" dirty="0" smtClean="0">
                  <a:solidFill>
                    <a:srgbClr val="09405E"/>
                  </a:solidFill>
                </a:rPr>
                <a:t>9.7</a:t>
              </a:r>
              <a:r>
                <a:rPr lang="zh-CN" altLang="en-US" sz="2800" b="1" dirty="0" smtClean="0">
                  <a:solidFill>
                    <a:srgbClr val="09405E"/>
                  </a:solidFill>
                </a:rPr>
                <a:t>亿</a:t>
              </a:r>
              <a:endParaRPr lang="zh-CN" altLang="en-US" sz="2800" b="1" dirty="0">
                <a:solidFill>
                  <a:srgbClr val="09405E"/>
                </a:solidFill>
              </a:endParaRPr>
            </a:p>
          </p:txBody>
        </p:sp>
        <p:cxnSp>
          <p:nvCxnSpPr>
            <p:cNvPr id="31754" name="直接连接符 45"/>
            <p:cNvCxnSpPr>
              <a:cxnSpLocks noChangeShapeType="1"/>
            </p:cNvCxnSpPr>
            <p:nvPr/>
          </p:nvCxnSpPr>
          <p:spPr bwMode="auto">
            <a:xfrm>
              <a:off x="0" y="0"/>
              <a:ext cx="0" cy="916428"/>
            </a:xfrm>
            <a:prstGeom prst="line">
              <a:avLst/>
            </a:prstGeom>
            <a:noFill/>
            <a:ln w="6350">
              <a:solidFill>
                <a:srgbClr val="09405E"/>
              </a:solidFill>
              <a:round/>
              <a:headEnd/>
              <a:tailEnd/>
            </a:ln>
            <a:extLst>
              <a:ext uri="{909E8E84-426E-40DD-AFC4-6F175D3DCCD1}">
                <a14:hiddenFill xmlns="" xmlns:a14="http://schemas.microsoft.com/office/drawing/2010/main">
                  <a:noFill/>
                </a14:hiddenFill>
              </a:ext>
            </a:extLst>
          </p:spPr>
        </p:cxnSp>
        <p:cxnSp>
          <p:nvCxnSpPr>
            <p:cNvPr id="31755" name="直接连接符 46"/>
            <p:cNvCxnSpPr>
              <a:cxnSpLocks noChangeShapeType="1"/>
            </p:cNvCxnSpPr>
            <p:nvPr/>
          </p:nvCxnSpPr>
          <p:spPr bwMode="auto">
            <a:xfrm>
              <a:off x="1096178" y="0"/>
              <a:ext cx="0" cy="916428"/>
            </a:xfrm>
            <a:prstGeom prst="line">
              <a:avLst/>
            </a:prstGeom>
            <a:noFill/>
            <a:ln w="6350">
              <a:solidFill>
                <a:srgbClr val="09405E"/>
              </a:solidFill>
              <a:round/>
              <a:headEnd/>
              <a:tailEnd/>
            </a:ln>
            <a:extLst>
              <a:ext uri="{909E8E84-426E-40DD-AFC4-6F175D3DCCD1}">
                <a14:hiddenFill xmlns="" xmlns:a14="http://schemas.microsoft.com/office/drawing/2010/main">
                  <a:noFill/>
                </a14:hiddenFill>
              </a:ext>
            </a:extLst>
          </p:spPr>
        </p:cxnSp>
        <p:cxnSp>
          <p:nvCxnSpPr>
            <p:cNvPr id="31756" name="直接连接符 47"/>
            <p:cNvCxnSpPr>
              <a:cxnSpLocks noChangeShapeType="1"/>
            </p:cNvCxnSpPr>
            <p:nvPr/>
          </p:nvCxnSpPr>
          <p:spPr bwMode="auto">
            <a:xfrm>
              <a:off x="2192357" y="0"/>
              <a:ext cx="0" cy="916428"/>
            </a:xfrm>
            <a:prstGeom prst="line">
              <a:avLst/>
            </a:prstGeom>
            <a:noFill/>
            <a:ln w="6350">
              <a:solidFill>
                <a:srgbClr val="09405E"/>
              </a:solidFill>
              <a:round/>
              <a:headEnd/>
              <a:tailEnd/>
            </a:ln>
            <a:extLst>
              <a:ext uri="{909E8E84-426E-40DD-AFC4-6F175D3DCCD1}">
                <a14:hiddenFill xmlns="" xmlns:a14="http://schemas.microsoft.com/office/drawing/2010/main">
                  <a:noFill/>
                </a14:hiddenFill>
              </a:ext>
            </a:extLst>
          </p:spPr>
        </p:cxnSp>
        <p:cxnSp>
          <p:nvCxnSpPr>
            <p:cNvPr id="31757" name="直接连接符 48"/>
            <p:cNvCxnSpPr>
              <a:cxnSpLocks noChangeShapeType="1"/>
            </p:cNvCxnSpPr>
            <p:nvPr/>
          </p:nvCxnSpPr>
          <p:spPr bwMode="auto">
            <a:xfrm>
              <a:off x="3288535" y="0"/>
              <a:ext cx="0" cy="916428"/>
            </a:xfrm>
            <a:prstGeom prst="line">
              <a:avLst/>
            </a:prstGeom>
            <a:noFill/>
            <a:ln w="6350">
              <a:solidFill>
                <a:srgbClr val="09405E"/>
              </a:solidFill>
              <a:round/>
              <a:headEnd/>
              <a:tailEnd/>
            </a:ln>
            <a:extLst>
              <a:ext uri="{909E8E84-426E-40DD-AFC4-6F175D3DCCD1}">
                <a14:hiddenFill xmlns="" xmlns:a14="http://schemas.microsoft.com/office/drawing/2010/main">
                  <a:noFill/>
                </a14:hiddenFill>
              </a:ext>
            </a:extLst>
          </p:spPr>
        </p:cxnSp>
        <p:sp>
          <p:nvSpPr>
            <p:cNvPr id="31758" name="Freeform 24"/>
            <p:cNvSpPr>
              <a:spLocks noEditPoints="1"/>
            </p:cNvSpPr>
            <p:nvPr/>
          </p:nvSpPr>
          <p:spPr bwMode="auto">
            <a:xfrm>
              <a:off x="338875" y="109682"/>
              <a:ext cx="418428" cy="432578"/>
            </a:xfrm>
            <a:custGeom>
              <a:avLst/>
              <a:gdLst>
                <a:gd name="T0" fmla="*/ 773621656 w 89"/>
                <a:gd name="T1" fmla="*/ 243188769 h 92"/>
                <a:gd name="T2" fmla="*/ 1237799351 w 89"/>
                <a:gd name="T3" fmla="*/ 243188769 h 92"/>
                <a:gd name="T4" fmla="*/ 1547248014 w 89"/>
                <a:gd name="T5" fmla="*/ 221080272 h 92"/>
                <a:gd name="T6" fmla="*/ 1547248014 w 89"/>
                <a:gd name="T7" fmla="*/ 596920025 h 92"/>
                <a:gd name="T8" fmla="*/ 1547248014 w 89"/>
                <a:gd name="T9" fmla="*/ 221080272 h 92"/>
                <a:gd name="T10" fmla="*/ 663104948 w 89"/>
                <a:gd name="T11" fmla="*/ 1215948546 h 92"/>
                <a:gd name="T12" fmla="*/ 707312572 w 89"/>
                <a:gd name="T13" fmla="*/ 1879194063 h 92"/>
                <a:gd name="T14" fmla="*/ 486279156 w 89"/>
                <a:gd name="T15" fmla="*/ 1304382536 h 92"/>
                <a:gd name="T16" fmla="*/ 375757747 w 89"/>
                <a:gd name="T17" fmla="*/ 1879194063 h 92"/>
                <a:gd name="T18" fmla="*/ 243139578 w 89"/>
                <a:gd name="T19" fmla="*/ 1215948546 h 92"/>
                <a:gd name="T20" fmla="*/ 88415247 w 89"/>
                <a:gd name="T21" fmla="*/ 1171736254 h 92"/>
                <a:gd name="T22" fmla="*/ 221033416 w 89"/>
                <a:gd name="T23" fmla="*/ 619028522 h 92"/>
                <a:gd name="T24" fmla="*/ 464172994 w 89"/>
                <a:gd name="T25" fmla="*/ 773788003 h 92"/>
                <a:gd name="T26" fmla="*/ 685211111 w 89"/>
                <a:gd name="T27" fmla="*/ 619028522 h 92"/>
                <a:gd name="T28" fmla="*/ 972553611 w 89"/>
                <a:gd name="T29" fmla="*/ 530594532 h 92"/>
                <a:gd name="T30" fmla="*/ 972553611 w 89"/>
                <a:gd name="T31" fmla="*/ 596920025 h 92"/>
                <a:gd name="T32" fmla="*/ 994659773 w 89"/>
                <a:gd name="T33" fmla="*/ 1061193767 h 92"/>
                <a:gd name="T34" fmla="*/ 994659773 w 89"/>
                <a:gd name="T35" fmla="*/ 1061193767 h 92"/>
                <a:gd name="T36" fmla="*/ 994659773 w 89"/>
                <a:gd name="T37" fmla="*/ 1061193767 h 92"/>
                <a:gd name="T38" fmla="*/ 1038867397 w 89"/>
                <a:gd name="T39" fmla="*/ 596920025 h 92"/>
                <a:gd name="T40" fmla="*/ 1038867397 w 89"/>
                <a:gd name="T41" fmla="*/ 530594532 h 92"/>
                <a:gd name="T42" fmla="*/ 1304108436 w 89"/>
                <a:gd name="T43" fmla="*/ 619028522 h 92"/>
                <a:gd name="T44" fmla="*/ 1547248014 w 89"/>
                <a:gd name="T45" fmla="*/ 773788003 h 92"/>
                <a:gd name="T46" fmla="*/ 1768281429 w 89"/>
                <a:gd name="T47" fmla="*/ 619028522 h 92"/>
                <a:gd name="T48" fmla="*/ 1878798137 w 89"/>
                <a:gd name="T49" fmla="*/ 1127519259 h 92"/>
                <a:gd name="T50" fmla="*/ 1746179968 w 89"/>
                <a:gd name="T51" fmla="*/ 1215948546 h 92"/>
                <a:gd name="T52" fmla="*/ 1768281429 w 89"/>
                <a:gd name="T53" fmla="*/ 1879194063 h 92"/>
                <a:gd name="T54" fmla="*/ 1569349475 w 89"/>
                <a:gd name="T55" fmla="*/ 1304382536 h 92"/>
                <a:gd name="T56" fmla="*/ 1458832767 w 89"/>
                <a:gd name="T57" fmla="*/ 1879194063 h 92"/>
                <a:gd name="T58" fmla="*/ 1326209897 w 89"/>
                <a:gd name="T59" fmla="*/ 1215948546 h 92"/>
                <a:gd name="T60" fmla="*/ 1259900812 w 89"/>
                <a:gd name="T61" fmla="*/ 1215948546 h 92"/>
                <a:gd name="T62" fmla="*/ 1083070319 w 89"/>
                <a:gd name="T63" fmla="*/ 2033953544 h 92"/>
                <a:gd name="T64" fmla="*/ 950452150 w 89"/>
                <a:gd name="T65" fmla="*/ 1348599530 h 92"/>
                <a:gd name="T66" fmla="*/ 707312572 w 89"/>
                <a:gd name="T67" fmla="*/ 2033953544 h 92"/>
                <a:gd name="T68" fmla="*/ 663104948 w 89"/>
                <a:gd name="T69" fmla="*/ 1149627756 h 92"/>
                <a:gd name="T70" fmla="*/ 287347201 w 89"/>
                <a:gd name="T71" fmla="*/ 397948250 h 92"/>
                <a:gd name="T72" fmla="*/ 641003487 w 89"/>
                <a:gd name="T73" fmla="*/ 397948250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9"/>
                <a:gd name="T112" fmla="*/ 0 h 92"/>
                <a:gd name="T113" fmla="*/ 89 w 89"/>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rgbClr val="09405E"/>
            </a:solidFill>
            <a:ln>
              <a:noFill/>
            </a:ln>
            <a:extLst>
              <a:ext uri="{91240B29-F687-4F45-9708-019B960494DF}">
                <a14:hiddenLine xmlns="" xmlns:a14="http://schemas.microsoft.com/office/drawing/2010/main" w="9525">
                  <a:solidFill>
                    <a:srgbClr val="000000"/>
                  </a:solidFill>
                  <a:round/>
                  <a:headEnd/>
                  <a:tailEnd/>
                </a14:hiddenLine>
              </a:ext>
            </a:extLst>
          </p:spPr>
          <p:txBody>
            <a:bodyPr lIns="121920" tIns="60960" rIns="121920" bIns="60960"/>
            <a:lstStyle/>
            <a:p>
              <a:endParaRPr lang="zh-CN" altLang="en-US"/>
            </a:p>
          </p:txBody>
        </p:sp>
        <p:sp>
          <p:nvSpPr>
            <p:cNvPr id="31759" name="Freeform 27"/>
            <p:cNvSpPr>
              <a:spLocks noEditPoints="1"/>
            </p:cNvSpPr>
            <p:nvPr/>
          </p:nvSpPr>
          <p:spPr bwMode="auto">
            <a:xfrm>
              <a:off x="1374484" y="125649"/>
              <a:ext cx="539565" cy="416611"/>
            </a:xfrm>
            <a:custGeom>
              <a:avLst/>
              <a:gdLst>
                <a:gd name="T0" fmla="*/ 1021073919 w 97"/>
                <a:gd name="T1" fmla="*/ 2147483646 h 75"/>
                <a:gd name="T2" fmla="*/ 1361433746 w 97"/>
                <a:gd name="T3" fmla="*/ 2147483646 h 75"/>
                <a:gd name="T4" fmla="*/ 1454261176 w 97"/>
                <a:gd name="T5" fmla="*/ 2147483646 h 75"/>
                <a:gd name="T6" fmla="*/ 1454261176 w 97"/>
                <a:gd name="T7" fmla="*/ 1511942422 h 75"/>
                <a:gd name="T8" fmla="*/ 1206728779 w 97"/>
                <a:gd name="T9" fmla="*/ 1388520024 h 75"/>
                <a:gd name="T10" fmla="*/ 928252051 w 97"/>
                <a:gd name="T11" fmla="*/ 1542799410 h 75"/>
                <a:gd name="T12" fmla="*/ 928252051 w 97"/>
                <a:gd name="T13" fmla="*/ 2147483646 h 75"/>
                <a:gd name="T14" fmla="*/ 1021073919 w 97"/>
                <a:gd name="T15" fmla="*/ 2147483646 h 75"/>
                <a:gd name="T16" fmla="*/ 0 w 97"/>
                <a:gd name="T17" fmla="*/ 1511942422 h 75"/>
                <a:gd name="T18" fmla="*/ 1144840117 w 97"/>
                <a:gd name="T19" fmla="*/ 863967892 h 75"/>
                <a:gd name="T20" fmla="*/ 1206728779 w 97"/>
                <a:gd name="T21" fmla="*/ 802253916 h 75"/>
                <a:gd name="T22" fmla="*/ 1268611878 w 97"/>
                <a:gd name="T23" fmla="*/ 863967892 h 75"/>
                <a:gd name="T24" fmla="*/ 1608966142 w 97"/>
                <a:gd name="T25" fmla="*/ 1049104265 h 75"/>
                <a:gd name="T26" fmla="*/ 2147483646 w 97"/>
                <a:gd name="T27" fmla="*/ 277701783 h 75"/>
                <a:gd name="T28" fmla="*/ 2147483646 w 97"/>
                <a:gd name="T29" fmla="*/ 123422397 h 75"/>
                <a:gd name="T30" fmla="*/ 2147483646 w 97"/>
                <a:gd name="T31" fmla="*/ 61713976 h 75"/>
                <a:gd name="T32" fmla="*/ 2147483646 w 97"/>
                <a:gd name="T33" fmla="*/ 0 h 75"/>
                <a:gd name="T34" fmla="*/ 2147483646 w 97"/>
                <a:gd name="T35" fmla="*/ 308558771 h 75"/>
                <a:gd name="T36" fmla="*/ 2147483646 w 97"/>
                <a:gd name="T37" fmla="*/ 586260554 h 75"/>
                <a:gd name="T38" fmla="*/ 2147483646 w 97"/>
                <a:gd name="T39" fmla="*/ 462838157 h 75"/>
                <a:gd name="T40" fmla="*/ 1701793573 w 97"/>
                <a:gd name="T41" fmla="*/ 1295949060 h 75"/>
                <a:gd name="T42" fmla="*/ 1639910473 w 97"/>
                <a:gd name="T43" fmla="*/ 1357663036 h 75"/>
                <a:gd name="T44" fmla="*/ 1547083043 w 97"/>
                <a:gd name="T45" fmla="*/ 1326806048 h 75"/>
                <a:gd name="T46" fmla="*/ 1206728779 w 97"/>
                <a:gd name="T47" fmla="*/ 1110812687 h 75"/>
                <a:gd name="T48" fmla="*/ 154710529 w 97"/>
                <a:gd name="T49" fmla="*/ 1758787217 h 75"/>
                <a:gd name="T50" fmla="*/ 0 w 97"/>
                <a:gd name="T51" fmla="*/ 1511942422 h 75"/>
                <a:gd name="T52" fmla="*/ 309415496 w 97"/>
                <a:gd name="T53" fmla="*/ 2147483646 h 75"/>
                <a:gd name="T54" fmla="*/ 649775323 w 97"/>
                <a:gd name="T55" fmla="*/ 2147483646 h 75"/>
                <a:gd name="T56" fmla="*/ 711658422 w 97"/>
                <a:gd name="T57" fmla="*/ 2147483646 h 75"/>
                <a:gd name="T58" fmla="*/ 711658422 w 97"/>
                <a:gd name="T59" fmla="*/ 1666221807 h 75"/>
                <a:gd name="T60" fmla="*/ 216593629 w 97"/>
                <a:gd name="T61" fmla="*/ 1974780579 h 75"/>
                <a:gd name="T62" fmla="*/ 216593629 w 97"/>
                <a:gd name="T63" fmla="*/ 2147483646 h 75"/>
                <a:gd name="T64" fmla="*/ 309415496 w 97"/>
                <a:gd name="T65" fmla="*/ 2147483646 h 75"/>
                <a:gd name="T66" fmla="*/ 1732732341 w 97"/>
                <a:gd name="T67" fmla="*/ 2147483646 h 75"/>
                <a:gd name="T68" fmla="*/ 2073092168 w 97"/>
                <a:gd name="T69" fmla="*/ 2147483646 h 75"/>
                <a:gd name="T70" fmla="*/ 2147483646 w 97"/>
                <a:gd name="T71" fmla="*/ 2147483646 h 75"/>
                <a:gd name="T72" fmla="*/ 2147483646 w 97"/>
                <a:gd name="T73" fmla="*/ 1203383651 h 75"/>
                <a:gd name="T74" fmla="*/ 2147483646 w 97"/>
                <a:gd name="T75" fmla="*/ 1203383651 h 75"/>
                <a:gd name="T76" fmla="*/ 1670849242 w 97"/>
                <a:gd name="T77" fmla="*/ 1635364819 h 75"/>
                <a:gd name="T78" fmla="*/ 1639910473 w 97"/>
                <a:gd name="T79" fmla="*/ 1604507831 h 75"/>
                <a:gd name="T80" fmla="*/ 1639910473 w 97"/>
                <a:gd name="T81" fmla="*/ 2147483646 h 75"/>
                <a:gd name="T82" fmla="*/ 1732732341 w 97"/>
                <a:gd name="T83" fmla="*/ 2147483646 h 75"/>
                <a:gd name="T84" fmla="*/ 2147483646 w 97"/>
                <a:gd name="T85" fmla="*/ 2147483646 h 75"/>
                <a:gd name="T86" fmla="*/ 2147483646 w 97"/>
                <a:gd name="T87" fmla="*/ 2147483646 h 75"/>
                <a:gd name="T88" fmla="*/ 2147483646 w 97"/>
                <a:gd name="T89" fmla="*/ 2147483646 h 75"/>
                <a:gd name="T90" fmla="*/ 2147483646 w 97"/>
                <a:gd name="T91" fmla="*/ 987390289 h 75"/>
                <a:gd name="T92" fmla="*/ 2147483646 w 97"/>
                <a:gd name="T93" fmla="*/ 740545494 h 75"/>
                <a:gd name="T94" fmla="*/ 2147483646 w 97"/>
                <a:gd name="T95" fmla="*/ 1018247277 h 75"/>
                <a:gd name="T96" fmla="*/ 2147483646 w 97"/>
                <a:gd name="T97" fmla="*/ 2147483646 h 75"/>
                <a:gd name="T98" fmla="*/ 2147483646 w 97"/>
                <a:gd name="T99" fmla="*/ 2147483646 h 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7"/>
                <a:gd name="T151" fmla="*/ 0 h 75"/>
                <a:gd name="T152" fmla="*/ 97 w 97"/>
                <a:gd name="T153" fmla="*/ 75 h 7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rgbClr val="09405E"/>
            </a:solidFill>
            <a:ln>
              <a:noFill/>
            </a:ln>
            <a:extLst>
              <a:ext uri="{91240B29-F687-4F45-9708-019B960494DF}">
                <a14:hiddenLine xmlns="" xmlns:a14="http://schemas.microsoft.com/office/drawing/2010/main" w="9525">
                  <a:solidFill>
                    <a:srgbClr val="000000"/>
                  </a:solidFill>
                  <a:round/>
                  <a:headEnd/>
                  <a:tailEnd/>
                </a14:hiddenLine>
              </a:ext>
            </a:extLst>
          </p:spPr>
          <p:txBody>
            <a:bodyPr lIns="121920" tIns="60960" rIns="121920" bIns="60960"/>
            <a:lstStyle/>
            <a:p>
              <a:endParaRPr lang="zh-CN" altLang="en-US"/>
            </a:p>
          </p:txBody>
        </p:sp>
      </p:grpSp>
      <p:pic>
        <p:nvPicPr>
          <p:cNvPr id="19" name="图片 18" descr="5e3e317444be3e82c48f0691d1de193c-search.png"/>
          <p:cNvPicPr>
            <a:picLocks noChangeAspect="1"/>
          </p:cNvPicPr>
          <p:nvPr/>
        </p:nvPicPr>
        <p:blipFill>
          <a:blip r:embed="rId3" cstate="print"/>
          <a:stretch>
            <a:fillRect/>
          </a:stretch>
        </p:blipFill>
        <p:spPr>
          <a:xfrm>
            <a:off x="10188981" y="2430000"/>
            <a:ext cx="550456" cy="550456"/>
          </a:xfrm>
          <a:prstGeom prst="rect">
            <a:avLst/>
          </a:prstGeom>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2"/>
          <p:cNvSpPr txBox="1">
            <a:spLocks noChangeArrowheads="1"/>
          </p:cNvSpPr>
          <p:nvPr/>
        </p:nvSpPr>
        <p:spPr bwMode="auto">
          <a:xfrm>
            <a:off x="790575" y="128588"/>
            <a:ext cx="278153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chemeClr val="bg1"/>
                </a:solidFill>
                <a:latin typeface="微软雅黑" panose="020B0503020204020204" pitchFamily="34" charset="-122"/>
                <a:ea typeface="微软雅黑" panose="020B0503020204020204" pitchFamily="34" charset="-122"/>
              </a:rPr>
              <a:t>01</a:t>
            </a:r>
            <a:r>
              <a:rPr lang="zh-CN" altLang="en-US" sz="2800" b="1" dirty="0" smtClean="0">
                <a:solidFill>
                  <a:schemeClr val="bg1"/>
                </a:solidFill>
                <a:latin typeface="微软雅黑" panose="020B0503020204020204" pitchFamily="34" charset="-122"/>
                <a:ea typeface="微软雅黑" panose="020B0503020204020204" pitchFamily="34" charset="-122"/>
              </a:rPr>
              <a:t>课题研究意义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34829"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4830"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4820" name="箭头1"/>
          <p:cNvSpPr>
            <a:spLocks noChangeAspect="1"/>
          </p:cNvSpPr>
          <p:nvPr/>
        </p:nvSpPr>
        <p:spPr bwMode="auto">
          <a:xfrm>
            <a:off x="6130925" y="1890713"/>
            <a:ext cx="1739900" cy="2003425"/>
          </a:xfrm>
          <a:custGeom>
            <a:avLst/>
            <a:gdLst>
              <a:gd name="T0" fmla="*/ 66738974 w 1260"/>
              <a:gd name="T1" fmla="*/ 1906775 h 1451"/>
              <a:gd name="T2" fmla="*/ 190680612 w 1260"/>
              <a:gd name="T3" fmla="*/ 11437886 h 1451"/>
              <a:gd name="T4" fmla="*/ 308902675 w 1260"/>
              <a:gd name="T5" fmla="*/ 24782547 h 1451"/>
              <a:gd name="T6" fmla="*/ 429031723 w 1260"/>
              <a:gd name="T7" fmla="*/ 43847531 h 1451"/>
              <a:gd name="T8" fmla="*/ 543441195 w 1260"/>
              <a:gd name="T9" fmla="*/ 70536852 h 1451"/>
              <a:gd name="T10" fmla="*/ 657849286 w 1260"/>
              <a:gd name="T11" fmla="*/ 101038342 h 1451"/>
              <a:gd name="T12" fmla="*/ 770351772 w 1260"/>
              <a:gd name="T13" fmla="*/ 137260156 h 1451"/>
              <a:gd name="T14" fmla="*/ 879038906 w 1260"/>
              <a:gd name="T15" fmla="*/ 179200912 h 1451"/>
              <a:gd name="T16" fmla="*/ 985820436 w 1260"/>
              <a:gd name="T17" fmla="*/ 226860612 h 1451"/>
              <a:gd name="T18" fmla="*/ 1090694979 w 1260"/>
              <a:gd name="T19" fmla="*/ 276425706 h 1451"/>
              <a:gd name="T20" fmla="*/ 1191756933 w 1260"/>
              <a:gd name="T21" fmla="*/ 333617897 h 1451"/>
              <a:gd name="T22" fmla="*/ 1289003534 w 1260"/>
              <a:gd name="T23" fmla="*/ 392715483 h 1451"/>
              <a:gd name="T24" fmla="*/ 1384344531 w 1260"/>
              <a:gd name="T25" fmla="*/ 457533393 h 1451"/>
              <a:gd name="T26" fmla="*/ 1475871556 w 1260"/>
              <a:gd name="T27" fmla="*/ 528068864 h 1451"/>
              <a:gd name="T28" fmla="*/ 1563584610 w 1260"/>
              <a:gd name="T29" fmla="*/ 602419266 h 1451"/>
              <a:gd name="T30" fmla="*/ 1651297664 w 1260"/>
              <a:gd name="T31" fmla="*/ 678673681 h 1451"/>
              <a:gd name="T32" fmla="*/ 1731384156 w 1260"/>
              <a:gd name="T33" fmla="*/ 758743025 h 1451"/>
              <a:gd name="T34" fmla="*/ 1807656677 w 1260"/>
              <a:gd name="T35" fmla="*/ 846436707 h 1451"/>
              <a:gd name="T36" fmla="*/ 1880115227 w 1260"/>
              <a:gd name="T37" fmla="*/ 934130389 h 1451"/>
              <a:gd name="T38" fmla="*/ 1950666791 w 1260"/>
              <a:gd name="T39" fmla="*/ 1025636239 h 1451"/>
              <a:gd name="T40" fmla="*/ 2015498779 w 1260"/>
              <a:gd name="T41" fmla="*/ 1122862413 h 1451"/>
              <a:gd name="T42" fmla="*/ 2074609810 w 1260"/>
              <a:gd name="T43" fmla="*/ 1220088586 h 1451"/>
              <a:gd name="T44" fmla="*/ 2129906870 w 1260"/>
              <a:gd name="T45" fmla="*/ 1321126929 h 1451"/>
              <a:gd name="T46" fmla="*/ 2147483646 w 1260"/>
              <a:gd name="T47" fmla="*/ 1425978820 h 1451"/>
              <a:gd name="T48" fmla="*/ 2147483646 w 1260"/>
              <a:gd name="T49" fmla="*/ 1532736105 h 1451"/>
              <a:gd name="T50" fmla="*/ 2147483646 w 1260"/>
              <a:gd name="T51" fmla="*/ 1641400165 h 1451"/>
              <a:gd name="T52" fmla="*/ 2147483646 w 1260"/>
              <a:gd name="T53" fmla="*/ 1755783168 h 1451"/>
              <a:gd name="T54" fmla="*/ 2147483646 w 1260"/>
              <a:gd name="T55" fmla="*/ 1868260777 h 1451"/>
              <a:gd name="T56" fmla="*/ 2147483646 w 1260"/>
              <a:gd name="T57" fmla="*/ 1986455949 h 1451"/>
              <a:gd name="T58" fmla="*/ 2147483646 w 1260"/>
              <a:gd name="T59" fmla="*/ 2104652501 h 1451"/>
              <a:gd name="T60" fmla="*/ 2147483646 w 1260"/>
              <a:gd name="T61" fmla="*/ 2147483646 h 1451"/>
              <a:gd name="T62" fmla="*/ 2147483646 w 1260"/>
              <a:gd name="T63" fmla="*/ 2147483646 h 1451"/>
              <a:gd name="T64" fmla="*/ 1756172208 w 1260"/>
              <a:gd name="T65" fmla="*/ 2147483646 h 1451"/>
              <a:gd name="T66" fmla="*/ 1186035976 w 1260"/>
              <a:gd name="T67" fmla="*/ 2147483646 h 1451"/>
              <a:gd name="T68" fmla="*/ 1174595443 w 1260"/>
              <a:gd name="T69" fmla="*/ 2147483646 h 1451"/>
              <a:gd name="T70" fmla="*/ 1159340939 w 1260"/>
              <a:gd name="T71" fmla="*/ 2147483646 h 1451"/>
              <a:gd name="T72" fmla="*/ 1138365478 w 1260"/>
              <a:gd name="T73" fmla="*/ 2089401066 h 1451"/>
              <a:gd name="T74" fmla="*/ 1121203988 w 1260"/>
              <a:gd name="T75" fmla="*/ 2034115648 h 1451"/>
              <a:gd name="T76" fmla="*/ 1090694979 w 1260"/>
              <a:gd name="T77" fmla="*/ 1954047684 h 1451"/>
              <a:gd name="T78" fmla="*/ 1065906928 w 1260"/>
              <a:gd name="T79" fmla="*/ 1902575816 h 1451"/>
              <a:gd name="T80" fmla="*/ 1027771358 w 1260"/>
              <a:gd name="T81" fmla="*/ 1828226795 h 1451"/>
              <a:gd name="T82" fmla="*/ 997262349 w 1260"/>
              <a:gd name="T83" fmla="*/ 1780567096 h 1451"/>
              <a:gd name="T84" fmla="*/ 949591851 w 1260"/>
              <a:gd name="T85" fmla="*/ 1711937018 h 1451"/>
              <a:gd name="T86" fmla="*/ 915268872 w 1260"/>
              <a:gd name="T87" fmla="*/ 1666182712 h 1451"/>
              <a:gd name="T88" fmla="*/ 879038906 w 1260"/>
              <a:gd name="T89" fmla="*/ 1624243336 h 1451"/>
              <a:gd name="T90" fmla="*/ 821834861 w 1260"/>
              <a:gd name="T91" fmla="*/ 1565144370 h 1451"/>
              <a:gd name="T92" fmla="*/ 760816844 w 1260"/>
              <a:gd name="T93" fmla="*/ 1507953559 h 1451"/>
              <a:gd name="T94" fmla="*/ 715053331 w 1260"/>
              <a:gd name="T95" fmla="*/ 1473638520 h 1451"/>
              <a:gd name="T96" fmla="*/ 671196804 w 1260"/>
              <a:gd name="T97" fmla="*/ 1439323481 h 1451"/>
              <a:gd name="T98" fmla="*/ 625433292 w 1260"/>
              <a:gd name="T99" fmla="*/ 1408820610 h 1451"/>
              <a:gd name="T100" fmla="*/ 552974742 w 1260"/>
              <a:gd name="T101" fmla="*/ 1364974460 h 1451"/>
              <a:gd name="T102" fmla="*/ 503397258 w 1260"/>
              <a:gd name="T103" fmla="*/ 1338285139 h 1451"/>
              <a:gd name="T104" fmla="*/ 425219132 w 1260"/>
              <a:gd name="T105" fmla="*/ 1303970100 h 1451"/>
              <a:gd name="T106" fmla="*/ 345132640 w 1260"/>
              <a:gd name="T107" fmla="*/ 1275374004 h 1451"/>
              <a:gd name="T108" fmla="*/ 261233557 w 1260"/>
              <a:gd name="T109" fmla="*/ 1250590076 h 1451"/>
              <a:gd name="T110" fmla="*/ 205935116 w 1260"/>
              <a:gd name="T111" fmla="*/ 1237245416 h 1451"/>
              <a:gd name="T112" fmla="*/ 120129048 w 1260"/>
              <a:gd name="T113" fmla="*/ 1223900755 h 1451"/>
              <a:gd name="T114" fmla="*/ 59111031 w 1260"/>
              <a:gd name="T115" fmla="*/ 1218181812 h 1451"/>
              <a:gd name="T116" fmla="*/ 0 w 1260"/>
              <a:gd name="T117" fmla="*/ 1214369643 h 1451"/>
              <a:gd name="T118" fmla="*/ 5720957 w 1260"/>
              <a:gd name="T119" fmla="*/ 0 h 145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60"/>
              <a:gd name="T181" fmla="*/ 0 h 1451"/>
              <a:gd name="T182" fmla="*/ 1260 w 1260"/>
              <a:gd name="T183" fmla="*/ 1451 h 145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solidFill>
            <a:srgbClr val="09405E"/>
          </a:solidFill>
          <a:ln>
            <a:noFill/>
          </a:ln>
          <a:extLst>
            <a:ext uri="{91240B29-F687-4F45-9708-019B960494DF}">
              <a14:hiddenLine xmlns="" xmlns:a14="http://schemas.microsoft.com/office/drawing/2010/main" w="9525">
                <a:solidFill>
                  <a:srgbClr val="000000"/>
                </a:solidFill>
                <a:round/>
                <a:headEnd/>
                <a:tailEnd/>
              </a14:hiddenLine>
            </a:ext>
          </a:extLst>
        </p:spPr>
        <p:txBody>
          <a:bodyPr lIns="0" rIns="0" anchor="ctr"/>
          <a:lstStyle/>
          <a:p>
            <a:endParaRPr lang="zh-CN" altLang="en-US"/>
          </a:p>
        </p:txBody>
      </p:sp>
      <p:sp>
        <p:nvSpPr>
          <p:cNvPr id="34821" name="箭头4"/>
          <p:cNvSpPr>
            <a:spLocks noChangeAspect="1"/>
          </p:cNvSpPr>
          <p:nvPr/>
        </p:nvSpPr>
        <p:spPr bwMode="auto">
          <a:xfrm>
            <a:off x="4333875" y="1892300"/>
            <a:ext cx="1974850" cy="1828800"/>
          </a:xfrm>
          <a:custGeom>
            <a:avLst/>
            <a:gdLst>
              <a:gd name="T0" fmla="*/ 1213188582 w 1431"/>
              <a:gd name="T1" fmla="*/ 2147483646 h 1325"/>
              <a:gd name="T2" fmla="*/ 1213188582 w 1431"/>
              <a:gd name="T3" fmla="*/ 2147483646 h 1325"/>
              <a:gd name="T4" fmla="*/ 1218901985 w 1431"/>
              <a:gd name="T5" fmla="*/ 2147483646 h 1325"/>
              <a:gd name="T6" fmla="*/ 1230330170 w 1431"/>
              <a:gd name="T7" fmla="*/ 2147483646 h 1325"/>
              <a:gd name="T8" fmla="*/ 1247470377 w 1431"/>
              <a:gd name="T9" fmla="*/ 2143153467 h 1325"/>
              <a:gd name="T10" fmla="*/ 1262706118 w 1431"/>
              <a:gd name="T11" fmla="*/ 2086002432 h 1325"/>
              <a:gd name="T12" fmla="*/ 1291274510 w 1431"/>
              <a:gd name="T13" fmla="*/ 2004085994 h 1325"/>
              <a:gd name="T14" fmla="*/ 1312225033 w 1431"/>
              <a:gd name="T15" fmla="*/ 1950745764 h 1325"/>
              <a:gd name="T16" fmla="*/ 1348411295 w 1431"/>
              <a:gd name="T17" fmla="*/ 1872640132 h 1325"/>
              <a:gd name="T18" fmla="*/ 1378882776 w 1431"/>
              <a:gd name="T19" fmla="*/ 1823109326 h 1325"/>
              <a:gd name="T20" fmla="*/ 1407451168 w 1431"/>
              <a:gd name="T21" fmla="*/ 1775483234 h 1325"/>
              <a:gd name="T22" fmla="*/ 1439828496 w 1431"/>
              <a:gd name="T23" fmla="*/ 1727857141 h 1325"/>
              <a:gd name="T24" fmla="*/ 1472205823 w 1431"/>
              <a:gd name="T25" fmla="*/ 1684041854 h 1325"/>
              <a:gd name="T26" fmla="*/ 1508392086 w 1431"/>
              <a:gd name="T27" fmla="*/ 1638321854 h 1325"/>
              <a:gd name="T28" fmla="*/ 1565527491 w 1431"/>
              <a:gd name="T29" fmla="*/ 1575455301 h 1325"/>
              <a:gd name="T30" fmla="*/ 1605522689 w 1431"/>
              <a:gd name="T31" fmla="*/ 1537355531 h 1325"/>
              <a:gd name="T32" fmla="*/ 1670277344 w 1431"/>
              <a:gd name="T33" fmla="*/ 1482109208 h 1325"/>
              <a:gd name="T34" fmla="*/ 1715985944 w 1431"/>
              <a:gd name="T35" fmla="*/ 1447818863 h 1325"/>
              <a:gd name="T36" fmla="*/ 1786454002 w 1431"/>
              <a:gd name="T37" fmla="*/ 1400192770 h 1325"/>
              <a:gd name="T38" fmla="*/ 1858826527 w 1431"/>
              <a:gd name="T39" fmla="*/ 1354472770 h 1325"/>
              <a:gd name="T40" fmla="*/ 1910248530 w 1431"/>
              <a:gd name="T41" fmla="*/ 1329707368 h 1325"/>
              <a:gd name="T42" fmla="*/ 1961670533 w 1431"/>
              <a:gd name="T43" fmla="*/ 1306846678 h 1325"/>
              <a:gd name="T44" fmla="*/ 2016902851 w 1431"/>
              <a:gd name="T45" fmla="*/ 1285892080 h 1325"/>
              <a:gd name="T46" fmla="*/ 2127366106 w 1431"/>
              <a:gd name="T47" fmla="*/ 1251601735 h 1325"/>
              <a:gd name="T48" fmla="*/ 2147483646 w 1431"/>
              <a:gd name="T49" fmla="*/ 1236361275 h 1325"/>
              <a:gd name="T50" fmla="*/ 2147483646 w 1431"/>
              <a:gd name="T51" fmla="*/ 1223025528 h 1325"/>
              <a:gd name="T52" fmla="*/ 2147483646 w 1431"/>
              <a:gd name="T53" fmla="*/ 1215405298 h 1325"/>
              <a:gd name="T54" fmla="*/ 2147483646 w 1431"/>
              <a:gd name="T55" fmla="*/ 636278856 h 1325"/>
              <a:gd name="T56" fmla="*/ 2147483646 w 1431"/>
              <a:gd name="T57" fmla="*/ 1904712 h 1325"/>
              <a:gd name="T58" fmla="*/ 2147483646 w 1431"/>
              <a:gd name="T59" fmla="*/ 11429655 h 1325"/>
              <a:gd name="T60" fmla="*/ 2056898048 w 1431"/>
              <a:gd name="T61" fmla="*/ 28574827 h 1325"/>
              <a:gd name="T62" fmla="*/ 1938816923 w 1431"/>
              <a:gd name="T63" fmla="*/ 49530805 h 1325"/>
              <a:gd name="T64" fmla="*/ 1822640265 w 1431"/>
              <a:gd name="T65" fmla="*/ 76200920 h 1325"/>
              <a:gd name="T66" fmla="*/ 1710272542 w 1431"/>
              <a:gd name="T67" fmla="*/ 108586553 h 1325"/>
              <a:gd name="T68" fmla="*/ 1597904819 w 1431"/>
              <a:gd name="T69" fmla="*/ 144781610 h 1325"/>
              <a:gd name="T70" fmla="*/ 1491250498 w 1431"/>
              <a:gd name="T71" fmla="*/ 190502990 h 1325"/>
              <a:gd name="T72" fmla="*/ 1386502026 w 1431"/>
              <a:gd name="T73" fmla="*/ 238127703 h 1325"/>
              <a:gd name="T74" fmla="*/ 1281752173 w 1431"/>
              <a:gd name="T75" fmla="*/ 289563221 h 1325"/>
              <a:gd name="T76" fmla="*/ 1180811255 w 1431"/>
              <a:gd name="T77" fmla="*/ 346714256 h 1325"/>
              <a:gd name="T78" fmla="*/ 1085585119 w 1431"/>
              <a:gd name="T79" fmla="*/ 407674716 h 1325"/>
              <a:gd name="T80" fmla="*/ 990357604 w 1431"/>
              <a:gd name="T81" fmla="*/ 476256786 h 1325"/>
              <a:gd name="T82" fmla="*/ 898940404 w 1431"/>
              <a:gd name="T83" fmla="*/ 546742189 h 1325"/>
              <a:gd name="T84" fmla="*/ 813236606 w 1431"/>
              <a:gd name="T85" fmla="*/ 619133684 h 1325"/>
              <a:gd name="T86" fmla="*/ 727532808 w 1431"/>
              <a:gd name="T87" fmla="*/ 697239317 h 1325"/>
              <a:gd name="T88" fmla="*/ 649446880 w 1431"/>
              <a:gd name="T89" fmla="*/ 781060467 h 1325"/>
              <a:gd name="T90" fmla="*/ 573265420 w 1431"/>
              <a:gd name="T91" fmla="*/ 866786329 h 1325"/>
              <a:gd name="T92" fmla="*/ 500892895 w 1431"/>
              <a:gd name="T93" fmla="*/ 956322997 h 1325"/>
              <a:gd name="T94" fmla="*/ 432329304 w 1431"/>
              <a:gd name="T95" fmla="*/ 1047764377 h 1325"/>
              <a:gd name="T96" fmla="*/ 369479116 w 1431"/>
              <a:gd name="T97" fmla="*/ 1146824607 h 1325"/>
              <a:gd name="T98" fmla="*/ 310439244 w 1431"/>
              <a:gd name="T99" fmla="*/ 1243981505 h 1325"/>
              <a:gd name="T100" fmla="*/ 257112774 w 1431"/>
              <a:gd name="T101" fmla="*/ 1346852540 h 1325"/>
              <a:gd name="T102" fmla="*/ 207593858 w 1431"/>
              <a:gd name="T103" fmla="*/ 1451629668 h 1325"/>
              <a:gd name="T104" fmla="*/ 163789726 w 1431"/>
              <a:gd name="T105" fmla="*/ 1560214841 h 1325"/>
              <a:gd name="T106" fmla="*/ 121890060 w 1431"/>
              <a:gd name="T107" fmla="*/ 1668801394 h 1325"/>
              <a:gd name="T108" fmla="*/ 89512733 w 1431"/>
              <a:gd name="T109" fmla="*/ 1783103464 h 1325"/>
              <a:gd name="T110" fmla="*/ 59041253 w 1431"/>
              <a:gd name="T111" fmla="*/ 1897405534 h 1325"/>
              <a:gd name="T112" fmla="*/ 36186263 w 1431"/>
              <a:gd name="T113" fmla="*/ 2015517029 h 1325"/>
              <a:gd name="T114" fmla="*/ 19044675 w 1431"/>
              <a:gd name="T115" fmla="*/ 2133628525 h 1325"/>
              <a:gd name="T116" fmla="*/ 7617870 w 1431"/>
              <a:gd name="T117" fmla="*/ 2147483646 h 1325"/>
              <a:gd name="T118" fmla="*/ 1904468 w 1431"/>
              <a:gd name="T119" fmla="*/ 2147483646 h 1325"/>
              <a:gd name="T120" fmla="*/ 1904468 w 1431"/>
              <a:gd name="T121" fmla="*/ 2147483646 h 1325"/>
              <a:gd name="T122" fmla="*/ 638018695 w 1431"/>
              <a:gd name="T123" fmla="*/ 2147483646 h 13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31"/>
              <a:gd name="T187" fmla="*/ 0 h 1325"/>
              <a:gd name="T188" fmla="*/ 1431 w 1431"/>
              <a:gd name="T189" fmla="*/ 1325 h 13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34822" name="箭头3"/>
          <p:cNvSpPr>
            <a:spLocks noChangeAspect="1"/>
          </p:cNvSpPr>
          <p:nvPr/>
        </p:nvSpPr>
        <p:spPr bwMode="auto">
          <a:xfrm>
            <a:off x="4338638" y="3543300"/>
            <a:ext cx="1790700" cy="1884363"/>
          </a:xfrm>
          <a:custGeom>
            <a:avLst/>
            <a:gdLst>
              <a:gd name="T0" fmla="*/ 2095640308 w 1295"/>
              <a:gd name="T1" fmla="*/ 1952432160 h 1364"/>
              <a:gd name="T2" fmla="*/ 2147483646 w 1295"/>
              <a:gd name="T3" fmla="*/ 1389413783 h 1364"/>
              <a:gd name="T4" fmla="*/ 2147483646 w 1295"/>
              <a:gd name="T5" fmla="*/ 1385596705 h 1364"/>
              <a:gd name="T6" fmla="*/ 2147483646 w 1295"/>
              <a:gd name="T7" fmla="*/ 1377962548 h 1364"/>
              <a:gd name="T8" fmla="*/ 2147483646 w 1295"/>
              <a:gd name="T9" fmla="*/ 1356969307 h 1364"/>
              <a:gd name="T10" fmla="*/ 2109024235 w 1295"/>
              <a:gd name="T11" fmla="*/ 1343608842 h 1364"/>
              <a:gd name="T12" fmla="*/ 2007684443 w 1295"/>
              <a:gd name="T13" fmla="*/ 1311164366 h 1364"/>
              <a:gd name="T14" fmla="*/ 1956058354 w 1295"/>
              <a:gd name="T15" fmla="*/ 1292078974 h 1364"/>
              <a:gd name="T16" fmla="*/ 1860454333 w 1295"/>
              <a:gd name="T17" fmla="*/ 1246274033 h 1364"/>
              <a:gd name="T18" fmla="*/ 1814564016 w 1295"/>
              <a:gd name="T19" fmla="*/ 1217646635 h 1364"/>
              <a:gd name="T20" fmla="*/ 1724695766 w 1295"/>
              <a:gd name="T21" fmla="*/ 1160390459 h 1364"/>
              <a:gd name="T22" fmla="*/ 1682630218 w 1295"/>
              <a:gd name="T23" fmla="*/ 1127944602 h 1364"/>
              <a:gd name="T24" fmla="*/ 1600411506 w 1295"/>
              <a:gd name="T25" fmla="*/ 1061146420 h 1364"/>
              <a:gd name="T26" fmla="*/ 1527751953 w 1295"/>
              <a:gd name="T27" fmla="*/ 986712700 h 1364"/>
              <a:gd name="T28" fmla="*/ 1493334560 w 1295"/>
              <a:gd name="T29" fmla="*/ 946634067 h 1364"/>
              <a:gd name="T30" fmla="*/ 1428324545 w 1295"/>
              <a:gd name="T31" fmla="*/ 860750494 h 1364"/>
              <a:gd name="T32" fmla="*/ 1386257614 w 1295"/>
              <a:gd name="T33" fmla="*/ 795860160 h 1364"/>
              <a:gd name="T34" fmla="*/ 1344192066 w 1295"/>
              <a:gd name="T35" fmla="*/ 725243519 h 1364"/>
              <a:gd name="T36" fmla="*/ 1300214134 w 1295"/>
              <a:gd name="T37" fmla="*/ 629816558 h 1364"/>
              <a:gd name="T38" fmla="*/ 1281094436 w 1295"/>
              <a:gd name="T39" fmla="*/ 578286690 h 1364"/>
              <a:gd name="T40" fmla="*/ 1256236201 w 1295"/>
              <a:gd name="T41" fmla="*/ 501945122 h 1364"/>
              <a:gd name="T42" fmla="*/ 1235204118 w 1295"/>
              <a:gd name="T43" fmla="*/ 421786475 h 1364"/>
              <a:gd name="T44" fmla="*/ 615689675 w 1295"/>
              <a:gd name="T45" fmla="*/ 0 h 1364"/>
              <a:gd name="T46" fmla="*/ 3824769 w 1295"/>
              <a:gd name="T47" fmla="*/ 423695705 h 1364"/>
              <a:gd name="T48" fmla="*/ 19121081 w 1295"/>
              <a:gd name="T49" fmla="*/ 538206676 h 1364"/>
              <a:gd name="T50" fmla="*/ 40153163 w 1295"/>
              <a:gd name="T51" fmla="*/ 654628259 h 1364"/>
              <a:gd name="T52" fmla="*/ 66922400 w 1295"/>
              <a:gd name="T53" fmla="*/ 765323533 h 1364"/>
              <a:gd name="T54" fmla="*/ 97516406 w 1295"/>
              <a:gd name="T55" fmla="*/ 874109577 h 1364"/>
              <a:gd name="T56" fmla="*/ 131933798 w 1295"/>
              <a:gd name="T57" fmla="*/ 984804852 h 1364"/>
              <a:gd name="T58" fmla="*/ 173999346 w 1295"/>
              <a:gd name="T59" fmla="*/ 1089773818 h 1364"/>
              <a:gd name="T60" fmla="*/ 219889663 w 1295"/>
              <a:gd name="T61" fmla="*/ 1190927086 h 1364"/>
              <a:gd name="T62" fmla="*/ 269603367 w 1295"/>
              <a:gd name="T63" fmla="*/ 1293988204 h 1364"/>
              <a:gd name="T64" fmla="*/ 323141840 w 1295"/>
              <a:gd name="T65" fmla="*/ 1391323013 h 1364"/>
              <a:gd name="T66" fmla="*/ 382416084 w 1295"/>
              <a:gd name="T67" fmla="*/ 1486749974 h 1364"/>
              <a:gd name="T68" fmla="*/ 445515098 w 1295"/>
              <a:gd name="T69" fmla="*/ 1580267704 h 1364"/>
              <a:gd name="T70" fmla="*/ 512437498 w 1295"/>
              <a:gd name="T71" fmla="*/ 1668060508 h 1364"/>
              <a:gd name="T72" fmla="*/ 583184667 w 1295"/>
              <a:gd name="T73" fmla="*/ 1753944082 h 1364"/>
              <a:gd name="T74" fmla="*/ 657755223 w 1295"/>
              <a:gd name="T75" fmla="*/ 1836011958 h 1364"/>
              <a:gd name="T76" fmla="*/ 736150547 w 1295"/>
              <a:gd name="T77" fmla="*/ 1916170605 h 1364"/>
              <a:gd name="T78" fmla="*/ 818370642 w 1295"/>
              <a:gd name="T79" fmla="*/ 1990602944 h 1364"/>
              <a:gd name="T80" fmla="*/ 904414122 w 1295"/>
              <a:gd name="T81" fmla="*/ 2063127434 h 1364"/>
              <a:gd name="T82" fmla="*/ 992369988 w 1295"/>
              <a:gd name="T83" fmla="*/ 2129926997 h 1364"/>
              <a:gd name="T84" fmla="*/ 1084149240 w 1295"/>
              <a:gd name="T85" fmla="*/ 2147483646 h 1364"/>
              <a:gd name="T86" fmla="*/ 1177840876 w 1295"/>
              <a:gd name="T87" fmla="*/ 2147483646 h 1364"/>
              <a:gd name="T88" fmla="*/ 1275357282 w 1295"/>
              <a:gd name="T89" fmla="*/ 2147483646 h 1364"/>
              <a:gd name="T90" fmla="*/ 1376698457 w 1295"/>
              <a:gd name="T91" fmla="*/ 2147483646 h 1364"/>
              <a:gd name="T92" fmla="*/ 1479950634 w 1295"/>
              <a:gd name="T93" fmla="*/ 2147483646 h 1364"/>
              <a:gd name="T94" fmla="*/ 1583202810 w 1295"/>
              <a:gd name="T95" fmla="*/ 2147483646 h 1364"/>
              <a:gd name="T96" fmla="*/ 1692190758 w 1295"/>
              <a:gd name="T97" fmla="*/ 2147483646 h 1364"/>
              <a:gd name="T98" fmla="*/ 1801180089 w 1295"/>
              <a:gd name="T99" fmla="*/ 2147483646 h 1364"/>
              <a:gd name="T100" fmla="*/ 1913992806 w 1295"/>
              <a:gd name="T101" fmla="*/ 2147483646 h 1364"/>
              <a:gd name="T102" fmla="*/ 2028716525 w 1295"/>
              <a:gd name="T103" fmla="*/ 2147483646 h 1364"/>
              <a:gd name="T104" fmla="*/ 2143441627 w 1295"/>
              <a:gd name="T105" fmla="*/ 2147483646 h 1364"/>
              <a:gd name="T106" fmla="*/ 2147483646 w 1295"/>
              <a:gd name="T107" fmla="*/ 2147483646 h 1364"/>
              <a:gd name="T108" fmla="*/ 2147483646 w 1295"/>
              <a:gd name="T109" fmla="*/ 2147483646 h 1364"/>
              <a:gd name="T110" fmla="*/ 2147483646 w 1295"/>
              <a:gd name="T111" fmla="*/ 2147483646 h 1364"/>
              <a:gd name="T112" fmla="*/ 2147483646 w 1295"/>
              <a:gd name="T113" fmla="*/ 2147483646 h 13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95"/>
              <a:gd name="T172" fmla="*/ 0 h 1364"/>
              <a:gd name="T173" fmla="*/ 1295 w 1295"/>
              <a:gd name="T174" fmla="*/ 1364 h 136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solidFill>
            <a:srgbClr val="09405E"/>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sp>
        <p:nvSpPr>
          <p:cNvPr id="34823" name="箭头2"/>
          <p:cNvSpPr>
            <a:spLocks noChangeAspect="1"/>
          </p:cNvSpPr>
          <p:nvPr/>
        </p:nvSpPr>
        <p:spPr bwMode="auto">
          <a:xfrm>
            <a:off x="5956300" y="3721100"/>
            <a:ext cx="1912938" cy="1703388"/>
          </a:xfrm>
          <a:custGeom>
            <a:avLst/>
            <a:gdLst>
              <a:gd name="T0" fmla="*/ 0 w 1385"/>
              <a:gd name="T1" fmla="*/ 1723410062 h 1233"/>
              <a:gd name="T2" fmla="*/ 421593580 w 1385"/>
              <a:gd name="T3" fmla="*/ 1122220473 h 1233"/>
              <a:gd name="T4" fmla="*/ 499808573 w 1385"/>
              <a:gd name="T5" fmla="*/ 1105044299 h 1233"/>
              <a:gd name="T6" fmla="*/ 576114772 w 1385"/>
              <a:gd name="T7" fmla="*/ 1082141812 h 1233"/>
              <a:gd name="T8" fmla="*/ 675314074 w 1385"/>
              <a:gd name="T9" fmla="*/ 1045878851 h 1233"/>
              <a:gd name="T10" fmla="*/ 745896652 w 1385"/>
              <a:gd name="T11" fmla="*/ 1013434352 h 1233"/>
              <a:gd name="T12" fmla="*/ 814573198 w 1385"/>
              <a:gd name="T13" fmla="*/ 975263540 h 1233"/>
              <a:gd name="T14" fmla="*/ 900417845 w 1385"/>
              <a:gd name="T15" fmla="*/ 919915173 h 1233"/>
              <a:gd name="T16" fmla="*/ 965278183 w 1385"/>
              <a:gd name="T17" fmla="*/ 874110199 h 1233"/>
              <a:gd name="T18" fmla="*/ 1003431973 w 1385"/>
              <a:gd name="T19" fmla="*/ 841665700 h 1233"/>
              <a:gd name="T20" fmla="*/ 1041585763 w 1385"/>
              <a:gd name="T21" fmla="*/ 807311970 h 1233"/>
              <a:gd name="T22" fmla="*/ 1077830759 w 1385"/>
              <a:gd name="T23" fmla="*/ 772958240 h 1233"/>
              <a:gd name="T24" fmla="*/ 1114077136 w 1385"/>
              <a:gd name="T25" fmla="*/ 734787428 h 1233"/>
              <a:gd name="T26" fmla="*/ 1163675406 w 1385"/>
              <a:gd name="T27" fmla="*/ 673714130 h 1233"/>
              <a:gd name="T28" fmla="*/ 1224720917 w 1385"/>
              <a:gd name="T29" fmla="*/ 591647576 h 1233"/>
              <a:gd name="T30" fmla="*/ 1280044189 w 1385"/>
              <a:gd name="T31" fmla="*/ 503854710 h 1233"/>
              <a:gd name="T32" fmla="*/ 1314381772 w 1385"/>
              <a:gd name="T33" fmla="*/ 435147250 h 1233"/>
              <a:gd name="T34" fmla="*/ 1344904527 w 1385"/>
              <a:gd name="T35" fmla="*/ 360713477 h 1233"/>
              <a:gd name="T36" fmla="*/ 1379242110 w 1385"/>
              <a:gd name="T37" fmla="*/ 263378599 h 1233"/>
              <a:gd name="T38" fmla="*/ 1405950039 w 1385"/>
              <a:gd name="T39" fmla="*/ 160317408 h 1233"/>
              <a:gd name="T40" fmla="*/ 1423118140 w 1385"/>
              <a:gd name="T41" fmla="*/ 53439136 h 1233"/>
              <a:gd name="T42" fmla="*/ 1426934347 w 1385"/>
              <a:gd name="T43" fmla="*/ 0 h 1233"/>
              <a:gd name="T44" fmla="*/ 2147483646 w 1385"/>
              <a:gd name="T45" fmla="*/ 7634162 h 1233"/>
              <a:gd name="T46" fmla="*/ 2147483646 w 1385"/>
              <a:gd name="T47" fmla="*/ 125963678 h 1233"/>
              <a:gd name="T48" fmla="*/ 2147483646 w 1385"/>
              <a:gd name="T49" fmla="*/ 240476112 h 1233"/>
              <a:gd name="T50" fmla="*/ 2147483646 w 1385"/>
              <a:gd name="T51" fmla="*/ 353079315 h 1233"/>
              <a:gd name="T52" fmla="*/ 2147483646 w 1385"/>
              <a:gd name="T53" fmla="*/ 467591749 h 1233"/>
              <a:gd name="T54" fmla="*/ 2147483646 w 1385"/>
              <a:gd name="T55" fmla="*/ 576379252 h 1233"/>
              <a:gd name="T56" fmla="*/ 2147483646 w 1385"/>
              <a:gd name="T57" fmla="*/ 685165374 h 1233"/>
              <a:gd name="T58" fmla="*/ 2147483646 w 1385"/>
              <a:gd name="T59" fmla="*/ 790134414 h 1233"/>
              <a:gd name="T60" fmla="*/ 2147483646 w 1385"/>
              <a:gd name="T61" fmla="*/ 893195605 h 1233"/>
              <a:gd name="T62" fmla="*/ 2147483646 w 1385"/>
              <a:gd name="T63" fmla="*/ 996256796 h 1233"/>
              <a:gd name="T64" fmla="*/ 2147483646 w 1385"/>
              <a:gd name="T65" fmla="*/ 1093593055 h 1233"/>
              <a:gd name="T66" fmla="*/ 2147483646 w 1385"/>
              <a:gd name="T67" fmla="*/ 1189020084 h 1233"/>
              <a:gd name="T68" fmla="*/ 2147483646 w 1385"/>
              <a:gd name="T69" fmla="*/ 1280630031 h 1233"/>
              <a:gd name="T70" fmla="*/ 2147483646 w 1385"/>
              <a:gd name="T71" fmla="*/ 1372239979 h 1233"/>
              <a:gd name="T72" fmla="*/ 2096524801 w 1385"/>
              <a:gd name="T73" fmla="*/ 1458123613 h 1233"/>
              <a:gd name="T74" fmla="*/ 2025940841 w 1385"/>
              <a:gd name="T75" fmla="*/ 1542099399 h 1233"/>
              <a:gd name="T76" fmla="*/ 1951542056 w 1385"/>
              <a:gd name="T77" fmla="*/ 1624165952 h 1233"/>
              <a:gd name="T78" fmla="*/ 1873327062 w 1385"/>
              <a:gd name="T79" fmla="*/ 1700507575 h 1233"/>
              <a:gd name="T80" fmla="*/ 1791298623 w 1385"/>
              <a:gd name="T81" fmla="*/ 1773032117 h 1233"/>
              <a:gd name="T82" fmla="*/ 1707360009 w 1385"/>
              <a:gd name="T83" fmla="*/ 1841739577 h 1233"/>
              <a:gd name="T84" fmla="*/ 1619607949 w 1385"/>
              <a:gd name="T85" fmla="*/ 1908539188 h 1233"/>
              <a:gd name="T86" fmla="*/ 1528039681 w 1385"/>
              <a:gd name="T87" fmla="*/ 1969612486 h 1233"/>
              <a:gd name="T88" fmla="*/ 1434564001 w 1385"/>
              <a:gd name="T89" fmla="*/ 2028776553 h 1233"/>
              <a:gd name="T90" fmla="*/ 1337273493 w 1385"/>
              <a:gd name="T91" fmla="*/ 2080307839 h 1233"/>
              <a:gd name="T92" fmla="*/ 1238075573 w 1385"/>
              <a:gd name="T93" fmla="*/ 2129929894 h 1233"/>
              <a:gd name="T94" fmla="*/ 1135061444 w 1385"/>
              <a:gd name="T95" fmla="*/ 2147483646 h 1233"/>
              <a:gd name="T96" fmla="*/ 1032047316 w 1385"/>
              <a:gd name="T97" fmla="*/ 2147483646 h 1233"/>
              <a:gd name="T98" fmla="*/ 925218361 w 1385"/>
              <a:gd name="T99" fmla="*/ 2147483646 h 1233"/>
              <a:gd name="T100" fmla="*/ 816480612 w 1385"/>
              <a:gd name="T101" fmla="*/ 2147483646 h 1233"/>
              <a:gd name="T102" fmla="*/ 705836830 w 1385"/>
              <a:gd name="T103" fmla="*/ 2147483646 h 1233"/>
              <a:gd name="T104" fmla="*/ 593284254 w 1385"/>
              <a:gd name="T105" fmla="*/ 2147483646 h 1233"/>
              <a:gd name="T106" fmla="*/ 478824265 w 1385"/>
              <a:gd name="T107" fmla="*/ 2147483646 h 1233"/>
              <a:gd name="T108" fmla="*/ 364364276 w 1385"/>
              <a:gd name="T109" fmla="*/ 2147483646 h 12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85"/>
              <a:gd name="T166" fmla="*/ 0 h 1233"/>
              <a:gd name="T167" fmla="*/ 1385 w 1385"/>
              <a:gd name="T168" fmla="*/ 1233 h 123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solidFill>
            <a:srgbClr val="0070C0"/>
          </a:solidFill>
          <a:ln>
            <a:noFill/>
          </a:ln>
          <a:extLst>
            <a:ext uri="{91240B29-F687-4F45-9708-019B960494DF}">
              <a14:hiddenLine xmlns="" xmlns:a14="http://schemas.microsoft.com/office/drawing/2010/main" w="9525">
                <a:solidFill>
                  <a:srgbClr val="000000"/>
                </a:solidFill>
                <a:round/>
                <a:headEnd/>
                <a:tailEnd/>
              </a14:hiddenLine>
            </a:ext>
          </a:extLst>
        </p:spPr>
        <p:txBody>
          <a:bodyPr lIns="0" tIns="33605" rIns="0" bIns="33605" anchor="ctr"/>
          <a:lstStyle/>
          <a:p>
            <a:endParaRPr lang="zh-CN" altLang="en-US"/>
          </a:p>
        </p:txBody>
      </p:sp>
      <p:sp>
        <p:nvSpPr>
          <p:cNvPr id="34824" name="中心文本"/>
          <p:cNvSpPr txBox="1">
            <a:spLocks noChangeArrowheads="1"/>
          </p:cNvSpPr>
          <p:nvPr/>
        </p:nvSpPr>
        <p:spPr bwMode="auto">
          <a:xfrm>
            <a:off x="5385240" y="3082385"/>
            <a:ext cx="1424122" cy="1300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000" dirty="0" smtClean="0">
                <a:solidFill>
                  <a:srgbClr val="7D7D7D"/>
                </a:solidFill>
                <a:latin typeface="微软雅黑" panose="020B0503020204020204" pitchFamily="34" charset="-122"/>
                <a:ea typeface="微软雅黑" panose="020B0503020204020204" pitchFamily="34" charset="-122"/>
              </a:rPr>
              <a:t>良性循环</a:t>
            </a:r>
            <a:endParaRPr lang="zh-CN" altLang="en-US" sz="4000" dirty="0">
              <a:solidFill>
                <a:srgbClr val="7D7D7D"/>
              </a:solidFill>
              <a:latin typeface="微软雅黑" panose="020B0503020204020204" pitchFamily="34" charset="-122"/>
              <a:ea typeface="微软雅黑" panose="020B0503020204020204" pitchFamily="34" charset="-122"/>
            </a:endParaRPr>
          </a:p>
        </p:txBody>
      </p:sp>
      <p:sp>
        <p:nvSpPr>
          <p:cNvPr id="34825" name="TextBox 10"/>
          <p:cNvSpPr txBox="1">
            <a:spLocks noChangeArrowheads="1"/>
          </p:cNvSpPr>
          <p:nvPr/>
        </p:nvSpPr>
        <p:spPr bwMode="auto">
          <a:xfrm>
            <a:off x="7872108" y="871902"/>
            <a:ext cx="3022870" cy="9666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强社会影响力</a:t>
            </a:r>
            <a:endParaRPr lang="en-US" altLang="zh-CN" dirty="0">
              <a:solidFill>
                <a:srgbClr val="094162"/>
              </a:solidFill>
              <a:latin typeface="微软雅黑" panose="020B0503020204020204" pitchFamily="34" charset="-122"/>
              <a:ea typeface="微软雅黑" panose="020B0503020204020204" pitchFamily="34" charset="-122"/>
            </a:endParaRPr>
          </a:p>
        </p:txBody>
      </p:sp>
      <p:sp>
        <p:nvSpPr>
          <p:cNvPr id="34826" name="TextBox 10"/>
          <p:cNvSpPr txBox="1">
            <a:spLocks noChangeArrowheads="1"/>
          </p:cNvSpPr>
          <p:nvPr/>
        </p:nvSpPr>
        <p:spPr bwMode="auto">
          <a:xfrm>
            <a:off x="553812" y="910811"/>
            <a:ext cx="3513137" cy="1109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用户黏性</a:t>
            </a:r>
            <a:endParaRPr lang="en-US" altLang="zh-CN" dirty="0">
              <a:solidFill>
                <a:srgbClr val="094162"/>
              </a:solidFill>
              <a:latin typeface="微软雅黑" panose="020B0503020204020204" pitchFamily="34" charset="-122"/>
              <a:ea typeface="微软雅黑" panose="020B0503020204020204" pitchFamily="34" charset="-122"/>
            </a:endParaRPr>
          </a:p>
        </p:txBody>
      </p:sp>
      <p:sp>
        <p:nvSpPr>
          <p:cNvPr id="34827" name="TextBox 10"/>
          <p:cNvSpPr txBox="1">
            <a:spLocks noChangeArrowheads="1"/>
          </p:cNvSpPr>
          <p:nvPr/>
        </p:nvSpPr>
        <p:spPr bwMode="auto">
          <a:xfrm>
            <a:off x="450243" y="4342312"/>
            <a:ext cx="3513138" cy="1108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基于兴趣的强吸引力</a:t>
            </a:r>
            <a:endParaRPr lang="en-US" altLang="zh-CN" dirty="0">
              <a:solidFill>
                <a:srgbClr val="094162"/>
              </a:solidFill>
              <a:latin typeface="微软雅黑" panose="020B0503020204020204" pitchFamily="34" charset="-122"/>
              <a:ea typeface="微软雅黑" panose="020B0503020204020204" pitchFamily="34" charset="-122"/>
            </a:endParaRPr>
          </a:p>
        </p:txBody>
      </p:sp>
      <p:sp>
        <p:nvSpPr>
          <p:cNvPr id="34828" name="TextBox 10"/>
          <p:cNvSpPr txBox="1">
            <a:spLocks noChangeArrowheads="1"/>
          </p:cNvSpPr>
          <p:nvPr/>
        </p:nvSpPr>
        <p:spPr bwMode="auto">
          <a:xfrm>
            <a:off x="7793867" y="3875342"/>
            <a:ext cx="3513137" cy="1108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高质量的答案</a:t>
            </a:r>
            <a:endParaRPr lang="en-US" altLang="zh-CN" dirty="0">
              <a:solidFill>
                <a:srgbClr val="094162"/>
              </a:solidFill>
              <a:latin typeface="微软雅黑" panose="020B0503020204020204" pitchFamily="34" charset="-122"/>
              <a:ea typeface="微软雅黑" panose="020B0503020204020204" pitchFamily="34" charset="-122"/>
            </a:endParaRPr>
          </a:p>
        </p:txBody>
      </p:sp>
      <p:sp>
        <p:nvSpPr>
          <p:cNvPr id="15" name="TextBox 10"/>
          <p:cNvSpPr txBox="1">
            <a:spLocks noChangeArrowheads="1"/>
          </p:cNvSpPr>
          <p:nvPr/>
        </p:nvSpPr>
        <p:spPr bwMode="auto">
          <a:xfrm>
            <a:off x="7956414" y="2279178"/>
            <a:ext cx="3022870" cy="9666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400" dirty="0" smtClean="0">
                <a:solidFill>
                  <a:srgbClr val="094162"/>
                </a:solidFill>
                <a:latin typeface="微软雅黑" panose="020B0503020204020204" pitchFamily="34" charset="-122"/>
                <a:ea typeface="微软雅黑" panose="020B0503020204020204" pitchFamily="34" charset="-122"/>
              </a:rPr>
              <a:t>当一个高质量的回答或者问题引起很多用户的强烈兴趣，相关的答案或者问题会进入社会化媒体就行二次传播，具体的传播方法有用户自主传播，官方推荐或者其他媒体的微博论坛推荐，其长尾效应给社会带来的影响时间长范围广，为原始信息传播赋予了新的意义和价值</a:t>
            </a:r>
            <a:endParaRPr lang="en-US" altLang="zh-CN" sz="1400" dirty="0">
              <a:solidFill>
                <a:srgbClr val="094162"/>
              </a:solidFill>
              <a:latin typeface="微软雅黑" panose="020B0503020204020204" pitchFamily="34" charset="-122"/>
              <a:ea typeface="微软雅黑" panose="020B0503020204020204" pitchFamily="34" charset="-122"/>
            </a:endParaRPr>
          </a:p>
        </p:txBody>
      </p:sp>
      <p:sp>
        <p:nvSpPr>
          <p:cNvPr id="16" name="TextBox 10"/>
          <p:cNvSpPr txBox="1">
            <a:spLocks noChangeArrowheads="1"/>
          </p:cNvSpPr>
          <p:nvPr/>
        </p:nvSpPr>
        <p:spPr bwMode="auto">
          <a:xfrm>
            <a:off x="793616" y="5291536"/>
            <a:ext cx="3022870" cy="9666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400" dirty="0" smtClean="0">
                <a:solidFill>
                  <a:srgbClr val="094162"/>
                </a:solidFill>
                <a:latin typeface="微软雅黑" panose="020B0503020204020204" pitchFamily="34" charset="-122"/>
                <a:ea typeface="微软雅黑" panose="020B0503020204020204" pitchFamily="34" charset="-122"/>
              </a:rPr>
              <a:t>社会化问答网站的使用者可以根据自己的兴趣关注自己喜欢的话题，既可以积累在这个话题领域里的知识，有便于平台上知识的传播</a:t>
            </a:r>
            <a:endParaRPr lang="en-US" altLang="zh-CN" sz="1400" dirty="0">
              <a:solidFill>
                <a:srgbClr val="094162"/>
              </a:solidFill>
              <a:latin typeface="微软雅黑" panose="020B0503020204020204" pitchFamily="34" charset="-122"/>
              <a:ea typeface="微软雅黑" panose="020B0503020204020204" pitchFamily="34" charset="-122"/>
            </a:endParaRPr>
          </a:p>
        </p:txBody>
      </p:sp>
      <p:sp>
        <p:nvSpPr>
          <p:cNvPr id="17" name="TextBox 10"/>
          <p:cNvSpPr txBox="1">
            <a:spLocks noChangeArrowheads="1"/>
          </p:cNvSpPr>
          <p:nvPr/>
        </p:nvSpPr>
        <p:spPr bwMode="auto">
          <a:xfrm>
            <a:off x="848739" y="2525626"/>
            <a:ext cx="3022870" cy="9666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400" dirty="0" smtClean="0">
                <a:solidFill>
                  <a:srgbClr val="094162"/>
                </a:solidFill>
                <a:latin typeface="微软雅黑" panose="020B0503020204020204" pitchFamily="34" charset="-122"/>
                <a:ea typeface="微软雅黑" panose="020B0503020204020204" pitchFamily="34" charset="-122"/>
              </a:rPr>
              <a:t>社会化问答网站最初的焦点在知识层面，用户之间联系很弱，随着时间发展，关注点相同的用户，有着相似的背景和爱好，用户之间的联系逐渐加强，最终会发展成一个基于兴趣的社区。一方面，增加了用户的黏性，另一方面，用户可以通过其他用户提出的兴趣相同的问题学习到更多的知识，提高信息获取的质量</a:t>
            </a:r>
            <a:endParaRPr lang="en-US" altLang="zh-CN" sz="1400" dirty="0">
              <a:solidFill>
                <a:srgbClr val="094162"/>
              </a:solidFill>
              <a:latin typeface="微软雅黑" panose="020B0503020204020204" pitchFamily="34" charset="-122"/>
              <a:ea typeface="微软雅黑" panose="020B0503020204020204" pitchFamily="34" charset="-122"/>
            </a:endParaRPr>
          </a:p>
        </p:txBody>
      </p:sp>
      <p:sp>
        <p:nvSpPr>
          <p:cNvPr id="18" name="TextBox 10"/>
          <p:cNvSpPr txBox="1">
            <a:spLocks noChangeArrowheads="1"/>
          </p:cNvSpPr>
          <p:nvPr/>
        </p:nvSpPr>
        <p:spPr bwMode="auto">
          <a:xfrm>
            <a:off x="8066664" y="4996471"/>
            <a:ext cx="3022870" cy="9666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400" dirty="0" smtClean="0">
                <a:solidFill>
                  <a:srgbClr val="094162"/>
                </a:solidFill>
                <a:latin typeface="微软雅黑" panose="020B0503020204020204" pitchFamily="34" charset="-122"/>
                <a:ea typeface="微软雅黑" panose="020B0503020204020204" pitchFamily="34" charset="-122"/>
              </a:rPr>
              <a:t>实名制可以很好的让提问者有针对性的向对自己感兴趣的人提问，而回答者出于利益相关或者在某一个领域建立权威形象，会竭尽全力回答问题，内容的品质也可见一斑</a:t>
            </a:r>
            <a:endParaRPr lang="en-US" altLang="zh-CN" sz="1400" dirty="0">
              <a:solidFill>
                <a:srgbClr val="09416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890"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 xmlns:a14="http://schemas.microsoft.com/office/drawing/2010/main">
                <a:noFill/>
              </a14:hiddenFill>
            </a:ext>
          </a:extLst>
        </p:spPr>
      </p:cxnSp>
      <p:sp>
        <p:nvSpPr>
          <p:cNvPr id="37891"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en-US" altLang="zh-CN" sz="1600" dirty="0" smtClean="0">
                <a:solidFill>
                  <a:schemeClr val="bg1"/>
                </a:solidFill>
                <a:latin typeface="Segoe UI" panose="020B0502040204020203" pitchFamily="34" charset="0"/>
                <a:cs typeface="Segoe UI" panose="020B0502040204020203" pitchFamily="34" charset="0"/>
              </a:rPr>
              <a:t>requirement analysis</a:t>
            </a:r>
            <a:endParaRPr lang="en-US" altLang="zh-CN" sz="1600" dirty="0">
              <a:solidFill>
                <a:schemeClr val="bg1"/>
              </a:solidFill>
              <a:latin typeface="Segoe UI" panose="020B0502040204020203" pitchFamily="34" charset="0"/>
              <a:cs typeface="Segoe UI" panose="020B0502040204020203" pitchFamily="34" charset="0"/>
            </a:endParaRPr>
          </a:p>
        </p:txBody>
      </p:sp>
      <p:grpSp>
        <p:nvGrpSpPr>
          <p:cNvPr id="37892" name="Group 4"/>
          <p:cNvGrpSpPr>
            <a:grpSpLocks/>
          </p:cNvGrpSpPr>
          <p:nvPr/>
        </p:nvGrpSpPr>
        <p:grpSpPr bwMode="auto">
          <a:xfrm>
            <a:off x="3021013" y="2433638"/>
            <a:ext cx="1536700" cy="1987550"/>
            <a:chOff x="0" y="0"/>
            <a:chExt cx="1152785" cy="1490412"/>
          </a:xfrm>
        </p:grpSpPr>
        <p:grpSp>
          <p:nvGrpSpPr>
            <p:cNvPr id="37894" name="Group 5"/>
            <p:cNvGrpSpPr>
              <a:grpSpLocks/>
            </p:cNvGrpSpPr>
            <p:nvPr/>
          </p:nvGrpSpPr>
          <p:grpSpPr bwMode="auto">
            <a:xfrm>
              <a:off x="138402" y="0"/>
              <a:ext cx="1014383" cy="1490412"/>
              <a:chOff x="0" y="0"/>
              <a:chExt cx="1014383" cy="1490412"/>
            </a:xfrm>
          </p:grpSpPr>
          <p:sp>
            <p:nvSpPr>
              <p:cNvPr id="37896"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37897"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headEnd/>
                <a:tailEnd/>
              </a:ln>
              <a:extLst>
                <a:ext uri="{909E8E84-426E-40DD-AFC4-6F175D3DCCD1}">
                  <a14:hiddenFill xmlns=""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dirty="0">
                    <a:solidFill>
                      <a:srgbClr val="FFFFFF"/>
                    </a:solidFill>
                    <a:latin typeface="Impact" panose="020B0806030902050204" pitchFamily="34" charset="0"/>
                    <a:ea typeface="Gungsuh" panose="02030600000101010101" pitchFamily="18" charset="-127"/>
                  </a:rPr>
                  <a:t>02</a:t>
                </a:r>
                <a:endParaRPr lang="zh-CN" altLang="en-US" sz="6400" dirty="0">
                  <a:solidFill>
                    <a:srgbClr val="FFFFFF"/>
                  </a:solidFill>
                  <a:latin typeface="Impact" panose="020B0806030902050204" pitchFamily="34" charset="0"/>
                  <a:ea typeface="Gungsuh" panose="02030600000101010101" pitchFamily="18" charset="-127"/>
                </a:endParaRPr>
              </a:p>
            </p:txBody>
          </p:sp>
        </p:grpSp>
        <p:sp>
          <p:nvSpPr>
            <p:cNvPr id="37895" name="圆角矩形 26"/>
            <p:cNvSpPr>
              <a:spLocks/>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cstate="print">
                <a:alphaModFix amt="66000"/>
              </a:blip>
              <a:srcRect/>
              <a:tile tx="0" ty="0" sx="100000" sy="100000" flip="none" algn="tl"/>
            </a:blip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grpSp>
      <p:sp>
        <p:nvSpPr>
          <p:cNvPr id="37893"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需求分析</a:t>
            </a:r>
            <a:endParaRPr lang="en-US" altLang="zh-CN" sz="2400" b="1" dirty="0">
              <a:solidFill>
                <a:srgbClr val="FFC000"/>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02 </a:t>
            </a:r>
            <a:r>
              <a:rPr lang="zh-CN" altLang="en-US" sz="2800" b="1" dirty="0" smtClean="0">
                <a:solidFill>
                  <a:srgbClr val="FFFFFF"/>
                </a:solidFill>
                <a:latin typeface="微软雅黑" panose="020B0503020204020204" pitchFamily="34" charset="-122"/>
                <a:ea typeface="微软雅黑" panose="020B0503020204020204" pitchFamily="34" charset="-122"/>
              </a:rPr>
              <a:t>需求分析</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31749" name="矩形 40"/>
          <p:cNvSpPr>
            <a:spLocks noChangeArrowheads="1"/>
          </p:cNvSpPr>
          <p:nvPr/>
        </p:nvSpPr>
        <p:spPr bwMode="auto">
          <a:xfrm>
            <a:off x="5757062" y="1985423"/>
            <a:ext cx="5318151" cy="47089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zh-CN" altLang="en-US" sz="1200" dirty="0" smtClean="0">
                <a:solidFill>
                  <a:srgbClr val="09405E"/>
                </a:solidFill>
              </a:rPr>
              <a:t>    系统分为六个模块，分别为首页动态、回答问题、关注功能、收藏、搜索和用户界面。</a:t>
            </a:r>
            <a:endParaRPr lang="en-US" altLang="zh-CN" sz="1200" dirty="0" smtClean="0">
              <a:solidFill>
                <a:srgbClr val="09405E"/>
              </a:solidFill>
            </a:endParaRPr>
          </a:p>
          <a:p>
            <a:pPr algn="just" eaLnBrk="1" hangingPunct="1">
              <a:buFont typeface="Arial" panose="020B0604020202020204" pitchFamily="34" charset="0"/>
              <a:buNone/>
            </a:pPr>
            <a:r>
              <a:rPr lang="zh-CN" altLang="en-US" sz="1200" dirty="0" smtClean="0">
                <a:solidFill>
                  <a:srgbClr val="09405E"/>
                </a:solidFill>
              </a:rPr>
              <a:t>    登录注册注销功能模块：当用户注册成功或者登录成功以后，后台将当前的</a:t>
            </a:r>
            <a:r>
              <a:rPr lang="en-US" altLang="zh-CN" sz="1200" dirty="0" smtClean="0">
                <a:solidFill>
                  <a:srgbClr val="09405E"/>
                </a:solidFill>
              </a:rPr>
              <a:t>session</a:t>
            </a:r>
            <a:r>
              <a:rPr lang="zh-CN" altLang="en-US" sz="1200" dirty="0" smtClean="0">
                <a:solidFill>
                  <a:srgbClr val="09405E"/>
                </a:solidFill>
              </a:rPr>
              <a:t>信息保存到数据库的表中，并在给客户端浏览器返回的数据中种入</a:t>
            </a:r>
            <a:r>
              <a:rPr lang="en-US" altLang="zh-CN" sz="1200" dirty="0" smtClean="0">
                <a:solidFill>
                  <a:srgbClr val="09405E"/>
                </a:solidFill>
              </a:rPr>
              <a:t>cookies</a:t>
            </a:r>
            <a:r>
              <a:rPr lang="zh-CN" altLang="en-US" sz="1200" dirty="0" smtClean="0">
                <a:solidFill>
                  <a:srgbClr val="09405E"/>
                </a:solidFill>
              </a:rPr>
              <a:t>，</a:t>
            </a:r>
            <a:r>
              <a:rPr lang="en-US" altLang="zh-CN" sz="1200" dirty="0" smtClean="0">
                <a:solidFill>
                  <a:srgbClr val="09405E"/>
                </a:solidFill>
              </a:rPr>
              <a:t>cookies</a:t>
            </a:r>
            <a:r>
              <a:rPr lang="zh-CN" altLang="en-US" sz="1200" dirty="0" smtClean="0">
                <a:solidFill>
                  <a:srgbClr val="09405E"/>
                </a:solidFill>
              </a:rPr>
              <a:t>包含着当前会话的</a:t>
            </a:r>
            <a:r>
              <a:rPr lang="en-US" altLang="zh-CN" sz="1200" dirty="0" err="1" smtClean="0">
                <a:solidFill>
                  <a:srgbClr val="09405E"/>
                </a:solidFill>
              </a:rPr>
              <a:t>sessionid</a:t>
            </a:r>
            <a:r>
              <a:rPr lang="zh-CN" altLang="en-US" sz="1200" dirty="0" smtClean="0">
                <a:solidFill>
                  <a:srgbClr val="09405E"/>
                </a:solidFill>
              </a:rPr>
              <a:t>，浏览器会接收保存当前</a:t>
            </a:r>
            <a:r>
              <a:rPr lang="en-US" altLang="zh-CN" sz="1200" dirty="0" smtClean="0">
                <a:solidFill>
                  <a:srgbClr val="09405E"/>
                </a:solidFill>
              </a:rPr>
              <a:t>cookies</a:t>
            </a:r>
            <a:r>
              <a:rPr lang="zh-CN" altLang="en-US" sz="1200" dirty="0" smtClean="0">
                <a:solidFill>
                  <a:srgbClr val="09405E"/>
                </a:solidFill>
              </a:rPr>
              <a:t>，浏览器在每次向服务端发送请求的数据中会包含该</a:t>
            </a:r>
            <a:r>
              <a:rPr lang="en-US" altLang="zh-CN" sz="1200" dirty="0" smtClean="0">
                <a:solidFill>
                  <a:srgbClr val="09405E"/>
                </a:solidFill>
              </a:rPr>
              <a:t>cookies</a:t>
            </a:r>
            <a:r>
              <a:rPr lang="zh-CN" altLang="en-US" sz="1200" dirty="0" smtClean="0">
                <a:solidFill>
                  <a:srgbClr val="09405E"/>
                </a:solidFill>
              </a:rPr>
              <a:t>，服务器后端可以通过客户端发过来的</a:t>
            </a:r>
            <a:r>
              <a:rPr lang="en-US" altLang="zh-CN" sz="1200" dirty="0" smtClean="0">
                <a:solidFill>
                  <a:srgbClr val="09405E"/>
                </a:solidFill>
              </a:rPr>
              <a:t>cookies</a:t>
            </a:r>
            <a:r>
              <a:rPr lang="zh-CN" altLang="en-US" sz="1200" dirty="0" smtClean="0">
                <a:solidFill>
                  <a:srgbClr val="09405E"/>
                </a:solidFill>
              </a:rPr>
              <a:t>值比对数据库中的信息来判断用户是否登录，用户注销时，则将客户端的</a:t>
            </a:r>
            <a:r>
              <a:rPr lang="en-US" altLang="zh-CN" sz="1200" dirty="0" smtClean="0">
                <a:solidFill>
                  <a:srgbClr val="09405E"/>
                </a:solidFill>
              </a:rPr>
              <a:t>session</a:t>
            </a:r>
            <a:r>
              <a:rPr lang="zh-CN" altLang="en-US" sz="1200" dirty="0" smtClean="0">
                <a:solidFill>
                  <a:srgbClr val="09405E"/>
                </a:solidFill>
              </a:rPr>
              <a:t>信息从数据库中删除。</a:t>
            </a:r>
          </a:p>
          <a:p>
            <a:pPr algn="just" eaLnBrk="1" hangingPunct="1">
              <a:buFont typeface="Arial" panose="020B0604020202020204" pitchFamily="34" charset="0"/>
              <a:buNone/>
            </a:pPr>
            <a:r>
              <a:rPr lang="zh-CN" altLang="en-US" sz="1200" dirty="0" smtClean="0">
                <a:solidFill>
                  <a:srgbClr val="09405E"/>
                </a:solidFill>
              </a:rPr>
              <a:t>    问题归类功能模块：每一个问题在创建的时候，都要强制选择至少一个所属话题，这样当用户对某一个话题感兴趣的时候，可以通过搜索话题，找到该话题下所有的问题，方便用户可以了解更多某方面的知识。</a:t>
            </a:r>
          </a:p>
          <a:p>
            <a:pPr algn="just" eaLnBrk="1" hangingPunct="1">
              <a:buFont typeface="Arial" panose="020B0604020202020204" pitchFamily="34" charset="0"/>
              <a:buNone/>
            </a:pPr>
            <a:r>
              <a:rPr lang="zh-CN" altLang="en-US" sz="1200" dirty="0" smtClean="0">
                <a:solidFill>
                  <a:srgbClr val="09405E"/>
                </a:solidFill>
              </a:rPr>
              <a:t>    点赞反对功能模块：在每一个问题下的每一个答案，用户都可以点赞或者反对，但是只能点赞或者反对，可以取消点赞和反对，点赞和反对将会影响问题下答案的排名，答案排名是按照获得的赞的数量从上到下排列。</a:t>
            </a:r>
          </a:p>
          <a:p>
            <a:pPr algn="just" eaLnBrk="1" hangingPunct="1">
              <a:buFont typeface="Arial" panose="020B0604020202020204" pitchFamily="34" charset="0"/>
              <a:buNone/>
            </a:pPr>
            <a:r>
              <a:rPr lang="zh-CN" altLang="en-US" sz="1200" dirty="0" smtClean="0">
                <a:solidFill>
                  <a:srgbClr val="09405E"/>
                </a:solidFill>
              </a:rPr>
              <a:t>    评论功能模块：用户可以评论问题下的每一个答案，答案回答者在主页可以看到动态。</a:t>
            </a:r>
          </a:p>
          <a:p>
            <a:pPr algn="just" eaLnBrk="1" hangingPunct="1">
              <a:buFont typeface="Arial" panose="020B0604020202020204" pitchFamily="34" charset="0"/>
              <a:buNone/>
            </a:pPr>
            <a:r>
              <a:rPr lang="zh-CN" altLang="en-US" sz="1200" dirty="0" smtClean="0">
                <a:solidFill>
                  <a:srgbClr val="09405E"/>
                </a:solidFill>
              </a:rPr>
              <a:t>    关注功能模块：用户可以关注话题，在某一个话题下有新的问题出现时，用户可以在主页的动态上第一时间看到，用户还可以关注问题，当某个问题下有新的回答，用户也可以通过主页动态了解到，用户还可以关注答案，当答案有新的评论时，用户在主页上看到答案有新的动态，用户还可以关注其他用户，当其他用户有任何点赞反对关注动态，都会在主页看到。</a:t>
            </a:r>
          </a:p>
          <a:p>
            <a:pPr algn="just" eaLnBrk="1" hangingPunct="1">
              <a:buFont typeface="Arial" panose="020B0604020202020204" pitchFamily="34" charset="0"/>
              <a:buNone/>
            </a:pPr>
            <a:r>
              <a:rPr lang="zh-CN" altLang="en-US" sz="1200" dirty="0" smtClean="0">
                <a:solidFill>
                  <a:srgbClr val="09405E"/>
                </a:solidFill>
              </a:rPr>
              <a:t>    搜索功能模块：用户在网站任何时候都可以搜索话题、问题或者用户，搜索是用户接触自己感兴趣的内容的主要途径，所以搜索功能的作用，可以让用户很方便的去关注或了解这方面的内容。</a:t>
            </a:r>
          </a:p>
          <a:p>
            <a:pPr algn="just" eaLnBrk="1" hangingPunct="1">
              <a:buFont typeface="Arial" panose="020B0604020202020204" pitchFamily="34" charset="0"/>
              <a:buNone/>
            </a:pPr>
            <a:endParaRPr lang="en-US" altLang="zh-CN" sz="1200" dirty="0">
              <a:solidFill>
                <a:srgbClr val="09405E"/>
              </a:solidFill>
            </a:endParaRPr>
          </a:p>
        </p:txBody>
      </p:sp>
      <p:sp>
        <p:nvSpPr>
          <p:cNvPr id="102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对象 29"/>
          <p:cNvGraphicFramePr>
            <a:graphicFrameLocks noChangeAspect="1"/>
          </p:cNvGraphicFramePr>
          <p:nvPr/>
        </p:nvGraphicFramePr>
        <p:xfrm>
          <a:off x="758756" y="933433"/>
          <a:ext cx="3745149" cy="5500198"/>
        </p:xfrm>
        <a:graphic>
          <a:graphicData uri="http://schemas.openxmlformats.org/presentationml/2006/ole">
            <p:oleObj spid="_x0000_s1025" name="Visio" r:id="rId3" imgW="6023026" imgH="8848870" progId="Visio.Drawing.11">
              <p:embed/>
            </p:oleObj>
          </a:graphicData>
        </a:graphic>
      </p:graphicFrame>
      <p:sp>
        <p:nvSpPr>
          <p:cNvPr id="21" name="TextBox 10"/>
          <p:cNvSpPr txBox="1">
            <a:spLocks noChangeArrowheads="1"/>
          </p:cNvSpPr>
          <p:nvPr/>
        </p:nvSpPr>
        <p:spPr bwMode="auto">
          <a:xfrm>
            <a:off x="6383776" y="1037279"/>
            <a:ext cx="3513138" cy="1109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系统总体结构分析</a:t>
            </a:r>
            <a:endParaRPr lang="en-US" altLang="zh-CN" dirty="0">
              <a:solidFill>
                <a:srgbClr val="09416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2"/>
          <p:cNvSpPr txBox="1">
            <a:spLocks noChangeArrowheads="1"/>
          </p:cNvSpPr>
          <p:nvPr/>
        </p:nvSpPr>
        <p:spPr bwMode="auto">
          <a:xfrm>
            <a:off x="790575" y="128588"/>
            <a:ext cx="206338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chemeClr val="bg1"/>
                </a:solidFill>
                <a:latin typeface="微软雅黑" panose="020B0503020204020204" pitchFamily="34" charset="-122"/>
                <a:ea typeface="微软雅黑" panose="020B0503020204020204" pitchFamily="34" charset="-122"/>
              </a:rPr>
              <a:t>02</a:t>
            </a:r>
            <a:r>
              <a:rPr lang="zh-CN" altLang="en-US" sz="2800" b="1" dirty="0" smtClean="0">
                <a:solidFill>
                  <a:srgbClr val="FFFFFF"/>
                </a:solidFill>
                <a:latin typeface="微软雅黑" panose="020B0503020204020204" pitchFamily="34" charset="-122"/>
                <a:ea typeface="微软雅黑" panose="020B0503020204020204" pitchFamily="34" charset="-122"/>
              </a:rPr>
              <a:t>需求分析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4056"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44057"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44041" name="AutoShape 40"/>
          <p:cNvSpPr>
            <a:spLocks noChangeAspect="1" noChangeArrowheads="1" noTextEdit="1"/>
          </p:cNvSpPr>
          <p:nvPr/>
        </p:nvSpPr>
        <p:spPr bwMode="auto">
          <a:xfrm>
            <a:off x="5168900" y="1971675"/>
            <a:ext cx="2922588" cy="1857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grpSp>
        <p:nvGrpSpPr>
          <p:cNvPr id="7" name="Group 20"/>
          <p:cNvGrpSpPr>
            <a:grpSpLocks/>
          </p:cNvGrpSpPr>
          <p:nvPr/>
        </p:nvGrpSpPr>
        <p:grpSpPr bwMode="auto">
          <a:xfrm>
            <a:off x="1191085" y="1644437"/>
            <a:ext cx="2356041" cy="678226"/>
            <a:chOff x="19997" y="0"/>
            <a:chExt cx="2138228" cy="329533"/>
          </a:xfrm>
        </p:grpSpPr>
        <p:sp>
          <p:nvSpPr>
            <p:cNvPr id="44046"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 xmlns:a14="http://schemas.microsoft.com/office/drawing/2010/main">
                  <a:noFill/>
                </a14:hiddenFill>
              </a:ext>
            </a:extLst>
          </p:spPr>
          <p:txBody>
            <a:bodyPr/>
            <a:lstStyle/>
            <a:p>
              <a:endParaRPr lang="zh-CN" altLang="en-US"/>
            </a:p>
          </p:txBody>
        </p:sp>
        <p:sp>
          <p:nvSpPr>
            <p:cNvPr id="44047" name="Text Box 55"/>
            <p:cNvSpPr txBox="1">
              <a:spLocks noChangeArrowheads="1"/>
            </p:cNvSpPr>
            <p:nvPr/>
          </p:nvSpPr>
          <p:spPr bwMode="auto">
            <a:xfrm>
              <a:off x="19997" y="90267"/>
              <a:ext cx="1563201" cy="239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dirty="0" smtClean="0">
                  <a:solidFill>
                    <a:srgbClr val="999999"/>
                  </a:solidFill>
                  <a:latin typeface="微软雅黑" panose="020B0503020204020204" pitchFamily="34" charset="-122"/>
                  <a:ea typeface="Malgun Gothic" panose="020B0503020000020004" pitchFamily="34" charset="-127"/>
                </a:rPr>
                <a:t>用户</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sp>
        <p:nvSpPr>
          <p:cNvPr id="31232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2321" name="对象 30"/>
          <p:cNvGraphicFramePr>
            <a:graphicFrameLocks noChangeAspect="1"/>
          </p:cNvGraphicFramePr>
          <p:nvPr/>
        </p:nvGraphicFramePr>
        <p:xfrm>
          <a:off x="4583016" y="1333042"/>
          <a:ext cx="7298538" cy="4759285"/>
        </p:xfrm>
        <a:graphic>
          <a:graphicData uri="http://schemas.openxmlformats.org/presentationml/2006/ole">
            <p:oleObj spid="_x0000_s312321" name="Visio" r:id="rId3" imgW="7567521" imgH="4930613" progId="Visio.Drawing.11">
              <p:embed/>
            </p:oleObj>
          </a:graphicData>
        </a:graphic>
      </p:graphicFrame>
      <p:sp>
        <p:nvSpPr>
          <p:cNvPr id="28" name="TextBox 10"/>
          <p:cNvSpPr txBox="1">
            <a:spLocks noChangeArrowheads="1"/>
          </p:cNvSpPr>
          <p:nvPr/>
        </p:nvSpPr>
        <p:spPr bwMode="auto">
          <a:xfrm>
            <a:off x="0" y="941292"/>
            <a:ext cx="3590123" cy="5019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en-US" altLang="zh-CN" dirty="0" smtClean="0">
                <a:solidFill>
                  <a:srgbClr val="094162"/>
                </a:solidFill>
                <a:latin typeface="微软雅黑" panose="020B0503020204020204" pitchFamily="34" charset="-122"/>
                <a:ea typeface="微软雅黑" panose="020B0503020204020204" pitchFamily="34" charset="-122"/>
              </a:rPr>
              <a:t>ER</a:t>
            </a:r>
            <a:r>
              <a:rPr lang="zh-CN" altLang="en-US" dirty="0" smtClean="0">
                <a:solidFill>
                  <a:srgbClr val="094162"/>
                </a:solidFill>
                <a:latin typeface="微软雅黑" panose="020B0503020204020204" pitchFamily="34" charset="-122"/>
                <a:ea typeface="微软雅黑" panose="020B0503020204020204" pitchFamily="34" charset="-122"/>
              </a:rPr>
              <a:t>图</a:t>
            </a:r>
            <a:endParaRPr lang="en-US" altLang="zh-CN" dirty="0">
              <a:solidFill>
                <a:srgbClr val="094162"/>
              </a:solidFill>
              <a:latin typeface="微软雅黑" panose="020B0503020204020204" pitchFamily="34" charset="-122"/>
              <a:ea typeface="微软雅黑" panose="020B0503020204020204" pitchFamily="34" charset="-122"/>
            </a:endParaRPr>
          </a:p>
        </p:txBody>
      </p:sp>
      <p:grpSp>
        <p:nvGrpSpPr>
          <p:cNvPr id="31" name="Group 20"/>
          <p:cNvGrpSpPr>
            <a:grpSpLocks/>
          </p:cNvGrpSpPr>
          <p:nvPr/>
        </p:nvGrpSpPr>
        <p:grpSpPr bwMode="auto">
          <a:xfrm>
            <a:off x="1191600" y="2402765"/>
            <a:ext cx="2356041" cy="639239"/>
            <a:chOff x="19997" y="0"/>
            <a:chExt cx="2138228" cy="310590"/>
          </a:xfrm>
        </p:grpSpPr>
        <p:sp>
          <p:nvSpPr>
            <p:cNvPr id="32"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 xmlns:a14="http://schemas.microsoft.com/office/drawing/2010/main">
                  <a:noFill/>
                </a14:hiddenFill>
              </a:ext>
            </a:extLst>
          </p:spPr>
          <p:txBody>
            <a:bodyPr/>
            <a:lstStyle/>
            <a:p>
              <a:endParaRPr lang="zh-CN" altLang="en-US"/>
            </a:p>
          </p:txBody>
        </p:sp>
        <p:sp>
          <p:nvSpPr>
            <p:cNvPr id="33" name="Text Box 55"/>
            <p:cNvSpPr txBox="1">
              <a:spLocks noChangeArrowheads="1"/>
            </p:cNvSpPr>
            <p:nvPr/>
          </p:nvSpPr>
          <p:spPr bwMode="auto">
            <a:xfrm>
              <a:off x="19997" y="90267"/>
              <a:ext cx="1563201" cy="2203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ko-KR" altLang="en-US" sz="2000" dirty="0" smtClean="0">
                  <a:solidFill>
                    <a:srgbClr val="999999"/>
                  </a:solidFill>
                  <a:latin typeface="微软雅黑" panose="020B0503020204020204" pitchFamily="34" charset="-122"/>
                  <a:ea typeface="Malgun Gothic" panose="020B0503020000020004" pitchFamily="34" charset="-127"/>
                </a:rPr>
                <a:t>动态信息</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grpSp>
        <p:nvGrpSpPr>
          <p:cNvPr id="34" name="Group 20"/>
          <p:cNvGrpSpPr>
            <a:grpSpLocks/>
          </p:cNvGrpSpPr>
          <p:nvPr/>
        </p:nvGrpSpPr>
        <p:grpSpPr bwMode="auto">
          <a:xfrm>
            <a:off x="1191600" y="3194143"/>
            <a:ext cx="2356041" cy="635905"/>
            <a:chOff x="19997" y="0"/>
            <a:chExt cx="2138228" cy="308970"/>
          </a:xfrm>
        </p:grpSpPr>
        <p:sp>
          <p:nvSpPr>
            <p:cNvPr id="35"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 xmlns:a14="http://schemas.microsoft.com/office/drawing/2010/main">
                  <a:noFill/>
                </a14:hiddenFill>
              </a:ext>
            </a:extLst>
          </p:spPr>
          <p:txBody>
            <a:bodyPr/>
            <a:lstStyle/>
            <a:p>
              <a:endParaRPr lang="zh-CN" altLang="en-US"/>
            </a:p>
          </p:txBody>
        </p:sp>
        <p:sp>
          <p:nvSpPr>
            <p:cNvPr id="36" name="Text Box 55"/>
            <p:cNvSpPr txBox="1">
              <a:spLocks noChangeArrowheads="1"/>
            </p:cNvSpPr>
            <p:nvPr/>
          </p:nvSpPr>
          <p:spPr bwMode="auto">
            <a:xfrm>
              <a:off x="19997" y="90267"/>
              <a:ext cx="1563201" cy="2187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ko-KR" altLang="en-US" sz="2000" dirty="0" smtClean="0">
                  <a:solidFill>
                    <a:srgbClr val="999999"/>
                  </a:solidFill>
                  <a:latin typeface="微软雅黑" panose="020B0503020204020204" pitchFamily="34" charset="-122"/>
                  <a:ea typeface="Malgun Gothic" panose="020B0503020000020004" pitchFamily="34" charset="-127"/>
                </a:rPr>
                <a:t>问题</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grpSp>
        <p:nvGrpSpPr>
          <p:cNvPr id="37" name="Group 20"/>
          <p:cNvGrpSpPr>
            <a:grpSpLocks/>
          </p:cNvGrpSpPr>
          <p:nvPr/>
        </p:nvGrpSpPr>
        <p:grpSpPr bwMode="auto">
          <a:xfrm>
            <a:off x="1191600" y="3996538"/>
            <a:ext cx="2356041" cy="635905"/>
            <a:chOff x="19997" y="0"/>
            <a:chExt cx="2138228" cy="308970"/>
          </a:xfrm>
        </p:grpSpPr>
        <p:sp>
          <p:nvSpPr>
            <p:cNvPr id="38"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 xmlns:a14="http://schemas.microsoft.com/office/drawing/2010/main">
                  <a:noFill/>
                </a14:hiddenFill>
              </a:ext>
            </a:extLst>
          </p:spPr>
          <p:txBody>
            <a:bodyPr/>
            <a:lstStyle/>
            <a:p>
              <a:endParaRPr lang="zh-CN" altLang="en-US"/>
            </a:p>
          </p:txBody>
        </p:sp>
        <p:sp>
          <p:nvSpPr>
            <p:cNvPr id="39" name="Text Box 55"/>
            <p:cNvSpPr txBox="1">
              <a:spLocks noChangeArrowheads="1"/>
            </p:cNvSpPr>
            <p:nvPr/>
          </p:nvSpPr>
          <p:spPr bwMode="auto">
            <a:xfrm>
              <a:off x="19997" y="90267"/>
              <a:ext cx="1563201" cy="2187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000" dirty="0" smtClean="0">
                  <a:solidFill>
                    <a:srgbClr val="999999"/>
                  </a:solidFill>
                  <a:latin typeface="微软雅黑" panose="020B0503020204020204" pitchFamily="34" charset="-122"/>
                  <a:ea typeface="Malgun Gothic" panose="020B0503020000020004" pitchFamily="34" charset="-127"/>
                </a:rPr>
                <a:t>话题</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grpSp>
        <p:nvGrpSpPr>
          <p:cNvPr id="40" name="Group 20"/>
          <p:cNvGrpSpPr>
            <a:grpSpLocks/>
          </p:cNvGrpSpPr>
          <p:nvPr/>
        </p:nvGrpSpPr>
        <p:grpSpPr bwMode="auto">
          <a:xfrm>
            <a:off x="1191600" y="5658250"/>
            <a:ext cx="2356041" cy="635905"/>
            <a:chOff x="19997" y="0"/>
            <a:chExt cx="2138228" cy="308970"/>
          </a:xfrm>
        </p:grpSpPr>
        <p:sp>
          <p:nvSpPr>
            <p:cNvPr id="41"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 xmlns:a14="http://schemas.microsoft.com/office/drawing/2010/main">
                  <a:noFill/>
                </a14:hiddenFill>
              </a:ext>
            </a:extLst>
          </p:spPr>
          <p:txBody>
            <a:bodyPr/>
            <a:lstStyle/>
            <a:p>
              <a:endParaRPr lang="zh-CN" altLang="en-US"/>
            </a:p>
          </p:txBody>
        </p:sp>
        <p:sp>
          <p:nvSpPr>
            <p:cNvPr id="42" name="Text Box 55"/>
            <p:cNvSpPr txBox="1">
              <a:spLocks noChangeArrowheads="1"/>
            </p:cNvSpPr>
            <p:nvPr/>
          </p:nvSpPr>
          <p:spPr bwMode="auto">
            <a:xfrm>
              <a:off x="19997" y="90267"/>
              <a:ext cx="1563201" cy="2187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000" dirty="0" smtClean="0">
                  <a:solidFill>
                    <a:srgbClr val="999999"/>
                  </a:solidFill>
                  <a:latin typeface="微软雅黑" panose="020B0503020204020204" pitchFamily="34" charset="-122"/>
                  <a:ea typeface="Malgun Gothic" panose="020B0503020000020004" pitchFamily="34" charset="-127"/>
                </a:rPr>
                <a:t>评论</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grpSp>
        <p:nvGrpSpPr>
          <p:cNvPr id="43" name="Group 20"/>
          <p:cNvGrpSpPr>
            <a:grpSpLocks/>
          </p:cNvGrpSpPr>
          <p:nvPr/>
        </p:nvGrpSpPr>
        <p:grpSpPr bwMode="auto">
          <a:xfrm>
            <a:off x="1191600" y="4797096"/>
            <a:ext cx="2356041" cy="635905"/>
            <a:chOff x="19997" y="0"/>
            <a:chExt cx="2138228" cy="308970"/>
          </a:xfrm>
        </p:grpSpPr>
        <p:sp>
          <p:nvSpPr>
            <p:cNvPr id="44"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 xmlns:a14="http://schemas.microsoft.com/office/drawing/2010/main">
                  <a:noFill/>
                </a14:hiddenFill>
              </a:ext>
            </a:extLst>
          </p:spPr>
          <p:txBody>
            <a:bodyPr/>
            <a:lstStyle/>
            <a:p>
              <a:endParaRPr lang="zh-CN" altLang="en-US"/>
            </a:p>
          </p:txBody>
        </p:sp>
        <p:sp>
          <p:nvSpPr>
            <p:cNvPr id="45" name="Text Box 55"/>
            <p:cNvSpPr txBox="1">
              <a:spLocks noChangeArrowheads="1"/>
            </p:cNvSpPr>
            <p:nvPr/>
          </p:nvSpPr>
          <p:spPr bwMode="auto">
            <a:xfrm>
              <a:off x="19997" y="90267"/>
              <a:ext cx="1563201" cy="2187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000" dirty="0" smtClean="0">
                  <a:solidFill>
                    <a:srgbClr val="999999"/>
                  </a:solidFill>
                  <a:latin typeface="微软雅黑" panose="020B0503020204020204" pitchFamily="34" charset="-122"/>
                  <a:ea typeface="Malgun Gothic" panose="020B0503020000020004" pitchFamily="34" charset="-127"/>
                </a:rPr>
                <a:t>答案</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 xmlns:a14="http://schemas.microsoft.com/office/drawing/2010/main">
                <a:noFill/>
              </a14:hiddenFill>
            </a:ext>
          </a:extLst>
        </p:spPr>
      </p:cxnSp>
      <p:sp>
        <p:nvSpPr>
          <p:cNvPr id="43011"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en-US" altLang="zh-CN" sz="1600" dirty="0" smtClean="0">
                <a:solidFill>
                  <a:schemeClr val="bg1"/>
                </a:solidFill>
                <a:latin typeface="Segoe UI" panose="020B0502040204020203" pitchFamily="34" charset="0"/>
                <a:cs typeface="Segoe UI" panose="020B0502040204020203" pitchFamily="34" charset="0"/>
              </a:rPr>
              <a:t>results of  research</a:t>
            </a:r>
            <a:endParaRPr lang="en-US" altLang="zh-CN" sz="1600" dirty="0">
              <a:solidFill>
                <a:schemeClr val="bg1"/>
              </a:solidFill>
              <a:latin typeface="Segoe UI" panose="020B0502040204020203" pitchFamily="34" charset="0"/>
              <a:cs typeface="Segoe UI" panose="020B0502040204020203" pitchFamily="34" charset="0"/>
            </a:endParaRPr>
          </a:p>
        </p:txBody>
      </p:sp>
      <p:grpSp>
        <p:nvGrpSpPr>
          <p:cNvPr id="43012" name="Group 4"/>
          <p:cNvGrpSpPr>
            <a:grpSpLocks/>
          </p:cNvGrpSpPr>
          <p:nvPr/>
        </p:nvGrpSpPr>
        <p:grpSpPr bwMode="auto">
          <a:xfrm>
            <a:off x="3021013" y="2433638"/>
            <a:ext cx="1536700" cy="1987550"/>
            <a:chOff x="0" y="0"/>
            <a:chExt cx="1152785" cy="1490412"/>
          </a:xfrm>
        </p:grpSpPr>
        <p:grpSp>
          <p:nvGrpSpPr>
            <p:cNvPr id="43014" name="Group 5"/>
            <p:cNvGrpSpPr>
              <a:grpSpLocks/>
            </p:cNvGrpSpPr>
            <p:nvPr/>
          </p:nvGrpSpPr>
          <p:grpSpPr bwMode="auto">
            <a:xfrm>
              <a:off x="138402" y="0"/>
              <a:ext cx="1014383" cy="1490412"/>
              <a:chOff x="0" y="0"/>
              <a:chExt cx="1014383" cy="1490412"/>
            </a:xfrm>
          </p:grpSpPr>
          <p:sp>
            <p:nvSpPr>
              <p:cNvPr id="43016"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43017"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headEnd/>
                <a:tailEnd/>
              </a:ln>
              <a:extLst>
                <a:ext uri="{909E8E84-426E-40DD-AFC4-6F175D3DCCD1}">
                  <a14:hiddenFill xmlns=""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a:solidFill>
                      <a:srgbClr val="FFFFFF"/>
                    </a:solidFill>
                    <a:latin typeface="Impact" panose="020B0806030902050204" pitchFamily="34" charset="0"/>
                    <a:ea typeface="Gungsuh" panose="02030600000101010101" pitchFamily="18" charset="-127"/>
                  </a:rPr>
                  <a:t>03</a:t>
                </a:r>
                <a:endParaRPr lang="zh-CN" altLang="en-US" sz="6400">
                  <a:solidFill>
                    <a:srgbClr val="FFFFFF"/>
                  </a:solidFill>
                  <a:latin typeface="Impact" panose="020B0806030902050204" pitchFamily="34" charset="0"/>
                  <a:ea typeface="Gungsuh" panose="02030600000101010101" pitchFamily="18" charset="-127"/>
                </a:endParaRPr>
              </a:p>
            </p:txBody>
          </p:sp>
        </p:grpSp>
        <p:sp>
          <p:nvSpPr>
            <p:cNvPr id="43015" name="圆角矩形 26"/>
            <p:cNvSpPr>
              <a:spLocks/>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cstate="print">
                <a:alphaModFix amt="66000"/>
              </a:blip>
              <a:srcRect/>
              <a:tile tx="0" ty="0" sx="100000" sy="100000" flip="none" algn="tl"/>
            </a:blip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a:p>
          </p:txBody>
        </p:sp>
      </p:grpSp>
      <p:sp>
        <p:nvSpPr>
          <p:cNvPr id="43013"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课题成果</a:t>
            </a:r>
            <a:endParaRPr lang="en-US" altLang="zh-CN" sz="2400" b="1" dirty="0">
              <a:solidFill>
                <a:srgbClr val="FFC000"/>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Office 主题">
  <a:themeElements>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Office 主题">
  <a:themeElements>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2_自定义设计方案">
  <a:themeElements>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3_自定义设计方案">
  <a:themeElements>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4_自定义设计方案">
  <a:themeElements>
    <a:clrScheme name="4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5_自定义设计方案">
  <a:themeElements>
    <a:clrScheme name="5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5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6_自定义设计方案">
  <a:themeElements>
    <a:clrScheme name="6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7_自定义设计方案">
  <a:themeElements>
    <a:clrScheme name="7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9_自定义设计方案">
  <a:themeElements>
    <a:clrScheme name="9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0_自定义设计方案">
  <a:themeElements>
    <a:clrScheme name="10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11_自定义设计方案">
  <a:themeElements>
    <a:clrScheme name="1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1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12_自定义设计方案">
  <a:themeElements>
    <a:clrScheme name="1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2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Office 主题">
  <a:themeElements>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331</TotalTime>
  <Pages>0</Pages>
  <Words>1715</Words>
  <Characters>0</Characters>
  <Application>Microsoft Office PowerPoint</Application>
  <DocSecurity>0</DocSecurity>
  <PresentationFormat>自定义</PresentationFormat>
  <Lines>0</Lines>
  <Paragraphs>120</Paragraphs>
  <Slides>20</Slides>
  <Notes>0</Notes>
  <HiddenSlides>0</HiddenSlides>
  <MMClips>0</MMClips>
  <ScaleCrop>false</ScaleCrop>
  <HeadingPairs>
    <vt:vector size="6" baseType="variant">
      <vt:variant>
        <vt:lpstr>主题</vt:lpstr>
      </vt:variant>
      <vt:variant>
        <vt:i4>23</vt:i4>
      </vt:variant>
      <vt:variant>
        <vt:lpstr>嵌入 OLE 服务器</vt:lpstr>
      </vt:variant>
      <vt:variant>
        <vt:i4>1</vt:i4>
      </vt:variant>
      <vt:variant>
        <vt:lpstr>幻灯片标题</vt:lpstr>
      </vt:variant>
      <vt:variant>
        <vt:i4>20</vt:i4>
      </vt:variant>
    </vt:vector>
  </HeadingPairs>
  <TitlesOfParts>
    <vt:vector size="44" baseType="lpstr">
      <vt:lpstr>Office 主题</vt:lpstr>
      <vt:lpstr>1_自定义设计方案</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2_Office 主题​​</vt:lpstr>
      <vt:lpstr>2_自定义设计方案</vt:lpstr>
      <vt:lpstr>3_自定义设计方案</vt:lpstr>
      <vt:lpstr>4_自定义设计方案</vt:lpstr>
      <vt:lpstr>5_自定义设计方案</vt:lpstr>
      <vt:lpstr>6_自定义设计方案</vt:lpstr>
      <vt:lpstr>7_自定义设计方案</vt:lpstr>
      <vt:lpstr>9_自定义设计方案</vt:lpstr>
      <vt:lpstr>10_自定义设计方案</vt:lpstr>
      <vt:lpstr>11_自定义设计方案</vt:lpstr>
      <vt:lpstr>12_自定义设计方案</vt:lpstr>
      <vt:lpstr>Visio</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192</cp:revision>
  <dcterms:created xsi:type="dcterms:W3CDTF">2014-06-29T11:45:14Z</dcterms:created>
  <dcterms:modified xsi:type="dcterms:W3CDTF">2016-06-11T10:58:55Z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2052-9.1.0.4555</vt:lpwstr>
  </property>
</Properties>
</file>