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25"/>
  </p:notesMasterIdLst>
  <p:sldIdLst>
    <p:sldId id="273" r:id="rId4"/>
    <p:sldId id="286" r:id="rId5"/>
    <p:sldId id="279" r:id="rId6"/>
    <p:sldId id="280" r:id="rId7"/>
    <p:sldId id="277" r:id="rId8"/>
    <p:sldId id="283" r:id="rId9"/>
    <p:sldId id="257" r:id="rId10"/>
    <p:sldId id="258" r:id="rId11"/>
    <p:sldId id="259" r:id="rId12"/>
    <p:sldId id="281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85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FC10A-D4E9-1E44-978F-1C6BD7268B20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FF8C7-29F8-BC4F-A474-CDF9D5D09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seen it written that 1’s are</a:t>
            </a:r>
            <a:r>
              <a:rPr lang="en-US" baseline="0" dirty="0" smtClean="0"/>
              <a:t> written to all bits except bit 0.  I know I read it but can’t cite the source.  </a:t>
            </a:r>
          </a:p>
          <a:p>
            <a:r>
              <a:rPr lang="en-US" baseline="0" dirty="0" smtClean="0"/>
              <a:t>I’ve tried it both ways and get the same output either way.  I choose the above way since this is how the Linux kernel does it (PCI_ROM_ADDRESS_MASK = ~7FFUL)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882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seen it written that 1’s are</a:t>
            </a:r>
            <a:r>
              <a:rPr lang="en-US" baseline="0" dirty="0" smtClean="0"/>
              <a:t> written to all bits except bit 0.  I know I read it but can’t cite the source.  </a:t>
            </a:r>
          </a:p>
          <a:p>
            <a:r>
              <a:rPr lang="en-US" baseline="0" dirty="0" smtClean="0"/>
              <a:t>I’ve tried it both ways and get the same output either way.  I choose the above way since this is how the Linux kernel does it (PCI_ROM_ADDRESS_MASK = ~7FFUL)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88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whole process is wonky.  The nVidia graphics XROM is at EFFE_0000h</a:t>
            </a:r>
            <a:r>
              <a:rPr lang="en-US" baseline="0" dirty="0" smtClean="0"/>
              <a:t> and there is NO rhyme or reason as to why that is (at least not per the PCI spec)</a:t>
            </a:r>
          </a:p>
          <a:p>
            <a:r>
              <a:rPr lang="en-US" baseline="0" dirty="0" smtClean="0"/>
              <a:t>Writing FFFFF800 to the XROM BAR returns FFFE_0000h.  So close… what’s the connection???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87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www.zenzoneforum.com</a:t>
            </a:r>
            <a:r>
              <a:rPr lang="en-US" dirty="0" smtClean="0"/>
              <a:t>/</a:t>
            </a:r>
            <a:r>
              <a:rPr lang="en-US" dirty="0" err="1" smtClean="0"/>
              <a:t>attachment.php?attachmentid</a:t>
            </a:r>
            <a:r>
              <a:rPr lang="en-US" dirty="0" smtClean="0"/>
              <a:t>=16863&amp;d=1341138411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D1B0E-27B1-439B-8E3C-43EC2B5138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http://img4.wikia.nocookie.net/__cb20111224062752/</a:t>
            </a:r>
            <a:r>
              <a:rPr lang="en-US" dirty="0" err="1" smtClean="0"/>
              <a:t>starwars</a:t>
            </a:r>
            <a:r>
              <a:rPr lang="en-US" dirty="0" smtClean="0"/>
              <a:t>/images/7/73/TFUII-</a:t>
            </a:r>
            <a:r>
              <a:rPr lang="en-US" dirty="0" err="1" smtClean="0"/>
              <a:t>Force_Lightning.png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C64A0-E2C7-964B-A354-BB137C07790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28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96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 UEFI XROM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08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Basically think</a:t>
            </a:r>
            <a:r>
              <a:rPr lang="en-US" baseline="0" dirty="0" smtClean="0"/>
              <a:t> of it as the PCI device has some default state, e.g. telling you whether it is 32 or 64 bit, whether it is </a:t>
            </a:r>
            <a:r>
              <a:rPr lang="en-US" baseline="0" dirty="0" err="1" smtClean="0"/>
              <a:t>prefetchable</a:t>
            </a:r>
            <a:r>
              <a:rPr lang="en-US" baseline="0" dirty="0" smtClean="0"/>
              <a:t>, whether it wants to map something into memory or IO, etc. The BIOS then comes along and saves this information, queries the mapping size by doing the write-1s, and then maps it wherever it wants to, and sets the appropriate command bits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37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seen it written that 1’s are</a:t>
            </a:r>
            <a:r>
              <a:rPr lang="en-US" baseline="0" dirty="0" smtClean="0"/>
              <a:t> written to all bits except bit 0.  I know I read it but can’t cite the source.  </a:t>
            </a:r>
          </a:p>
          <a:p>
            <a:r>
              <a:rPr lang="en-US" baseline="0" dirty="0" smtClean="0"/>
              <a:t>I’ve tried it both ways and get the same output either way.  I choose the above way since this is how the Linux kernel does it (PCI_ROM_ADDRESS_MASK = ~7FFUL)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88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seen it written that 1’s are</a:t>
            </a:r>
            <a:r>
              <a:rPr lang="en-US" baseline="0" dirty="0" smtClean="0"/>
              <a:t> written to all bits except bit 0.  I know I read it but can’t cite the source.  </a:t>
            </a:r>
          </a:p>
          <a:p>
            <a:r>
              <a:rPr lang="en-US" baseline="0" dirty="0" smtClean="0"/>
              <a:t>I’ve tried it both ways and get the same output either way.  I choose the above way since this is how the Linux kernel does it (PCI_ROM_ADDRESS_MASK = ~7FFUL)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88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7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38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40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8412-6393-8D4E-A79F-3ED3B6DE8B6F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10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0799-3529-B943-B11A-0DEF4E59D3AA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3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BA2-24C6-8948-A2F3-DD73214009DB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3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D99A-F59E-A446-9BBA-88C524DC7ECB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38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366A-CA5B-4A44-AA8C-6F96D61E73D2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897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0D8D-FDD1-F843-9D64-37D50FCD4C51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792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27C6-1F95-3347-A471-4529C769826E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63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84A-D986-5D44-AE0D-AEDA87B0D436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597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88FA-DEC3-824C-8FEE-C21123AD1054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702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0F49-0C2F-4A40-BDBC-81B1EF1DACB8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041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641-9A9A-7148-A88C-B1DE30307121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329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080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66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88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0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8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0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8518"/>
            <a:ext cx="8229600" cy="475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E843-E603-AC42-94BF-64C2C567AD98}" type="datetime1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703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flashrom.org/Flashr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ources.infosecinstitute.com/pci-expansion-r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hat.com/presentations/bh-dc-07/Heasman/Paper/bh-dc-07-Heasman-WP.pdf" TargetMode="External"/><Relationship Id="rId4" Type="http://schemas.openxmlformats.org/officeDocument/2006/relationships/hyperlink" Target="http://pacsec.jp/psj13/psj2013-day2_Pierre_pacsec-uefi-pci.pdf" TargetMode="External"/><Relationship Id="rId5" Type="http://schemas.openxmlformats.org/officeDocument/2006/relationships/hyperlink" Target="http://ho.ax/downloads/De_Mysteriis_Dom_Jobsivs_Black_Hat_Slides.pdf" TargetMode="External"/><Relationship Id="rId6" Type="http://schemas.openxmlformats.org/officeDocument/2006/relationships/hyperlink" Target="https://trmm.net/Thunderstrike" TargetMode="External"/><Relationship Id="rId7" Type="http://schemas.openxmlformats.org/officeDocument/2006/relationships/hyperlink" Target="http://legbacore.com/Research_files/ts2-blackha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pinczakko/building-a-kernel-in-pci-expansion-r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PCI {Option/Expansion} ROMs</a:t>
            </a:r>
            <a:endParaRPr lang="en-US" sz="40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71600" y="1779140"/>
            <a:ext cx="6400800" cy="127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Xeno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Kovah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&amp;&amp; Corey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Kallenberg</a:t>
            </a:r>
            <a:endParaRPr lang="en-US" dirty="0" smtClean="0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LegbaCore, LLC</a:t>
            </a:r>
          </a:p>
        </p:txBody>
      </p:sp>
    </p:spTree>
    <p:extLst>
      <p:ext uri="{BB962C8B-B14F-4D97-AF65-F5344CB8AC3E}">
        <p14:creationId xmlns:p14="http://schemas.microsoft.com/office/powerpoint/2010/main" val="83142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 Register and Address Space Access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9" y="3962400"/>
            <a:ext cx="4753327" cy="2743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 expansion ROM will only respond to accesses if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Expansion ROM Enable bit </a:t>
            </a:r>
            <a:r>
              <a:rPr lang="en-US" sz="2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memory space bit in the Command Register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both set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44" y="1143000"/>
            <a:ext cx="4710510" cy="27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3962400" cy="54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0" y="1456106"/>
            <a:ext cx="1767296" cy="322237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9787" y="1352144"/>
            <a:ext cx="247542" cy="38544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000000"/>
                </a:solidFill>
                <a:latin typeface="Calibri"/>
              </a:rPr>
              <a:t>1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0400" y="1524000"/>
            <a:ext cx="1524000" cy="9322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704" y="5098291"/>
            <a:ext cx="3534592" cy="322237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6061" y="511275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289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22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CPU/BIOS Discovers XROMs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3048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determine whether the device has implemented an Expansion ROM base: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All 1’s are written to the top 21 bits (31:11) of the Expansion ROM BAR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device returns anything other than 0, then it has implemented an Expansion ROM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5" y="1143000"/>
            <a:ext cx="86010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2816" y="15823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295930"/>
            <a:ext cx="8364872" cy="87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194" y="3043535"/>
            <a:ext cx="4424609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CPU/BIOS writes FFFF_F800h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589289"/>
            <a:ext cx="4724400" cy="68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674649"/>
            <a:ext cx="518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1111 1111 1111 1111 1111 1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2920480" y="2208770"/>
            <a:ext cx="636040" cy="890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0033" y="2335759"/>
            <a:ext cx="37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Expansion ROM Base Address Register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4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22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CPU/BIOS Discovers XROMs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819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return address indicates both the size of the ROM and the memory alignment (mask) required by the ROM: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 the above example: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Size = ~FFFE_0000 +1 = 2_0000h bytes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ROM must be mapped to a 128KB-aligned memory address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 addresses like XXX00000, XXX20000, XXX40000,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5" y="1143000"/>
            <a:ext cx="86010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2816" y="15823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295930"/>
            <a:ext cx="8364872" cy="87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194" y="3043535"/>
            <a:ext cx="405271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returns FFFE_0000h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589289"/>
            <a:ext cx="4724400" cy="68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674649"/>
            <a:ext cx="518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1111 1111 1111 1110 0000 0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2920480" y="2208770"/>
            <a:ext cx="636040" cy="890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0033" y="2335759"/>
            <a:ext cx="37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Expansion ROM Base Address Register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57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22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CPU/BIOS Discovers XROMs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819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Next the CPU/BIOS maps the ROM to an unused portion of memory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Then it sets the enable bit so that the ROM is now accessible at the address defined by the BIOS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5" y="1143000"/>
            <a:ext cx="86010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2816" y="15823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295930"/>
            <a:ext cx="8364872" cy="87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194" y="3043535"/>
            <a:ext cx="589776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CPU/BIOS maps the ROM and enables it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589289"/>
            <a:ext cx="4724400" cy="68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674649"/>
            <a:ext cx="518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Some memory address )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2920480" y="2208770"/>
            <a:ext cx="636040" cy="890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0033" y="2335759"/>
            <a:ext cx="37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Expansion ROM Base Address Register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Bent-Up Arrow 7"/>
          <p:cNvSpPr/>
          <p:nvPr/>
        </p:nvSpPr>
        <p:spPr>
          <a:xfrm>
            <a:off x="7010400" y="2324505"/>
            <a:ext cx="1796055" cy="10967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6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22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CPU/BIOS Discovers XROMs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667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anything other than the “AA55” signature is present, there is actually no Option ROM provided by the device, despite the fact that it returns a mask as if there were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have some ice cream. Want a lick? Psych!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may still be an option ROM, however, some companies implement them in non-standard ways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378239"/>
            <a:ext cx="8364872" cy="87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348335"/>
            <a:ext cx="74174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CPU/BIOS checks memory for Option ROM structure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671598"/>
            <a:ext cx="4724400" cy="68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Bent-Up Arrow 12"/>
          <p:cNvSpPr/>
          <p:nvPr/>
        </p:nvSpPr>
        <p:spPr>
          <a:xfrm rot="5400000" flipH="1">
            <a:off x="1234182" y="1890017"/>
            <a:ext cx="1676400" cy="10967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50734"/>
            <a:ext cx="5262263" cy="2049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6553200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PCI Express Revision 3.0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22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CPU/BIOS Expansion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ROM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PCI device can share a decoder between the Expansion ROM BAR and other BARs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vendors mirror their Expansion ROMs at BAR[n] or at an offset from BAR[n]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NVidia sometimes puts them at BAR[0] + 30_0000h (per the developers of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Flashrom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flashrom.org/Flashrom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is possible that there simply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is no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Expansion ROM present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on the device</a:t>
            </a:r>
          </a:p>
          <a:p>
            <a:pPr lvl="1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Could be located in a compressed module in the BIOS binary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85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97"/>
          <a:stretch/>
        </p:blipFill>
        <p:spPr bwMode="auto">
          <a:xfrm>
            <a:off x="65881" y="1123349"/>
            <a:ext cx="6878637" cy="3046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ROM Discovery: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User Example (Same as BIOS)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example pertains to the nVidia VGA card on the E6400 laptop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Verify that the memory-enable space bit 1 in the command register (offset 04h) is asserted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Writing FFFF_F800h to offset 30h returns FFFE_0000h indicating that an Expansion ROM [might be] present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17 is the LSB, which indicates a 128KB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Size = ~FFFE_0000 + 1 = 2_0000h bytes</a:t>
            </a:r>
          </a:p>
        </p:txBody>
      </p:sp>
      <p:sp>
        <p:nvSpPr>
          <p:cNvPr id="6" name="Oval 5"/>
          <p:cNvSpPr/>
          <p:nvPr/>
        </p:nvSpPr>
        <p:spPr>
          <a:xfrm>
            <a:off x="1183532" y="2827717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0" b="29078"/>
          <a:stretch/>
        </p:blipFill>
        <p:spPr bwMode="auto">
          <a:xfrm>
            <a:off x="3589506" y="1588036"/>
            <a:ext cx="5486400" cy="306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 rot="480000">
            <a:off x="1913465" y="3128741"/>
            <a:ext cx="2754967" cy="9810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19778" y="3286751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2286000"/>
            <a:ext cx="340468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23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1"/>
          <a:stretch/>
        </p:blipFill>
        <p:spPr bwMode="auto">
          <a:xfrm>
            <a:off x="57150" y="1123349"/>
            <a:ext cx="6953250" cy="3046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ROM Discovery: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User Example (Same as BIOS)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2057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(or the BIOS) should be able to choose a memory address for the ROM to be mapped to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must meet alignment requirements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must provide enough room for the XROM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Must enable the XROM decoding (assert bit 0, enable)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0" b="29078"/>
          <a:stretch/>
        </p:blipFill>
        <p:spPr bwMode="auto">
          <a:xfrm>
            <a:off x="3589506" y="1588036"/>
            <a:ext cx="5486400" cy="306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5603" y="3286125"/>
            <a:ext cx="76174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00100001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19778" y="3286751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ight Arrow 7"/>
          <p:cNvSpPr/>
          <p:nvPr/>
        </p:nvSpPr>
        <p:spPr>
          <a:xfrm rot="12468821">
            <a:off x="2149746" y="2693833"/>
            <a:ext cx="2754967" cy="9810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23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1"/>
          <a:stretch/>
        </p:blipFill>
        <p:spPr bwMode="auto">
          <a:xfrm>
            <a:off x="57150" y="1123349"/>
            <a:ext cx="6953250" cy="3046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ROM Discovery: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User Example (Same as BIOS)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is anything other than the “AA55” XROM signature, then there is actually no option ROM present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 it turns out, in this case, there is no option ROM located on the device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option ROM is located on the BIOS flash as a compressed module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0" b="29078"/>
          <a:stretch/>
        </p:blipFill>
        <p:spPr bwMode="auto">
          <a:xfrm>
            <a:off x="3589506" y="1588036"/>
            <a:ext cx="5486400" cy="306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5603" y="3286125"/>
            <a:ext cx="76174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100" b="1" dirty="0" smtClean="0">
                <a:solidFill>
                  <a:prstClr val="black"/>
                </a:solidFill>
                <a:latin typeface="Calibri"/>
              </a:rPr>
              <a:t>00100001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2450" y="2305050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99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ROM Hacking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Hacking an Expansion ROM typically requires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reflashing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the firmware on the device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Often the “RO” in “ROM” is a misnomer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in the case we just saw, modifying the BIOS itself could permit an attacker to insert a malicious XROM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a vendor offers a utility to update the flash then you know the flash is writeable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Good reference on XROM hacking: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http://resources.infosecinstitute.com/pci-expansion-rom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important for Option ROMs to be measured (measured boot) before being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6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Systems that support UEFI/Windows 8 Secure Boot require XROMs to be signed before it will execute them</a:t>
            </a:r>
          </a:p>
          <a:p>
            <a:pPr lvl="1"/>
            <a:r>
              <a:rPr lang="en-US" dirty="0" smtClean="0"/>
              <a:t>Assuming you didn’t turn off </a:t>
            </a:r>
            <a:r>
              <a:rPr lang="en-US" dirty="0" err="1" smtClean="0"/>
              <a:t>SecureBoot</a:t>
            </a:r>
            <a:endParaRPr lang="en-US" dirty="0" smtClean="0"/>
          </a:p>
          <a:p>
            <a:r>
              <a:rPr lang="en-US" dirty="0" smtClean="0"/>
              <a:t>Apple systems don’t support </a:t>
            </a:r>
            <a:r>
              <a:rPr lang="en-US" dirty="0" err="1" smtClean="0"/>
              <a:t>SecureBoot</a:t>
            </a:r>
            <a:r>
              <a:rPr lang="en-US" dirty="0" smtClean="0"/>
              <a:t>, therefore what worked in 2012 still works today</a:t>
            </a:r>
          </a:p>
          <a:p>
            <a:pPr lvl="1"/>
            <a:r>
              <a:rPr lang="en-US" dirty="0" smtClean="0"/>
              <a:t>The fact that systems load XROMs off external peripherals like the </a:t>
            </a:r>
            <a:r>
              <a:rPr lang="en-US" smtClean="0"/>
              <a:t>Thunderbolt Ethernet </a:t>
            </a:r>
            <a:r>
              <a:rPr lang="en-US" dirty="0" smtClean="0"/>
              <a:t>adapter make it just that much easier to attack Macs this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1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://sites.google.com/site/pinczakko/building-a-kernel-in-pci-expansion-rom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Darmawan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Salihun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http://www.blackhat.com/presentations/bh-dc-07/Heasman/Paper/bh-dc-07-Heasman-WP.pdf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(John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Heasman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http://pacsec.jp/psj13/psj2013-day2_Pierre_pacsec-uefi-pci.pdf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(Pierre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Chifflier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http://ho.ax/downloads/De_Mysteriis_Dom_Jobsivs_Black_Hat_Slides.pdf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(Snare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https://trmm.net/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Thunderstrike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(Trammel Hudson)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http://legbacore.com/Research_files/ts2-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blackhat.pdf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(Trammel Hudson,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Xeno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Kovah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Corey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Kallenberg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6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4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9144000" cy="60435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1700"/>
            <a:ext cx="3175000" cy="4686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7616" y="0"/>
            <a:ext cx="376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trmm.net</a:t>
            </a:r>
            <a:r>
              <a:rPr lang="en-US" dirty="0"/>
              <a:t>/Thunderstrike_31c3</a:t>
            </a:r>
          </a:p>
        </p:txBody>
      </p:sp>
    </p:spTree>
    <p:extLst>
      <p:ext uri="{BB962C8B-B14F-4D97-AF65-F5344CB8AC3E}">
        <p14:creationId xmlns:p14="http://schemas.microsoft.com/office/powerpoint/2010/main" val="212234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279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3200" y="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Pierre </a:t>
            </a:r>
            <a:r>
              <a:rPr lang="en-US" sz="1400" dirty="0" err="1" smtClean="0"/>
              <a:t>Chifflier</a:t>
            </a:r>
            <a:r>
              <a:rPr lang="en-US" sz="1400" dirty="0" smtClean="0"/>
              <a:t>, UEFI and PCI </a:t>
            </a:r>
            <a:r>
              <a:rPr lang="en-US" sz="1400" dirty="0" err="1" smtClean="0"/>
              <a:t>Bootkits</a:t>
            </a:r>
            <a:r>
              <a:rPr lang="en-US" sz="1400" dirty="0" smtClean="0"/>
              <a:t>, </a:t>
            </a:r>
            <a:r>
              <a:rPr lang="en-US" sz="1400" dirty="0" err="1" smtClean="0"/>
              <a:t>PacSec</a:t>
            </a:r>
            <a:r>
              <a:rPr lang="en-US" sz="1400" dirty="0" smtClean="0"/>
              <a:t> 2013 [34]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485" y="1328680"/>
            <a:ext cx="1032776" cy="1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0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2004095" y="1520673"/>
            <a:ext cx="11148096" cy="418053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2879663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prstClr val="white"/>
                </a:solidFill>
                <a:latin typeface="Ayuthaya"/>
                <a:ea typeface="나눔명조 Bold"/>
                <a:cs typeface="Ayuthaya"/>
              </a:rPr>
              <a:t>Thunderstrike</a:t>
            </a:r>
            <a:r>
              <a:rPr lang="en-US" dirty="0" smtClean="0">
                <a:solidFill>
                  <a:prstClr val="white"/>
                </a:solidFill>
                <a:latin typeface="Ayuthaya"/>
                <a:ea typeface="나눔명조 Bold"/>
                <a:cs typeface="Ayuthaya"/>
              </a:rPr>
              <a:t> 2:</a:t>
            </a:r>
            <a:br>
              <a:rPr lang="en-US" dirty="0" smtClean="0">
                <a:solidFill>
                  <a:prstClr val="white"/>
                </a:solidFill>
                <a:latin typeface="Ayuthaya"/>
                <a:ea typeface="나눔명조 Bold"/>
                <a:cs typeface="Ayuthaya"/>
              </a:rPr>
            </a:br>
            <a:r>
              <a:rPr lang="en-US" dirty="0" err="1" smtClean="0">
                <a:solidFill>
                  <a:prstClr val="white"/>
                </a:solidFill>
                <a:latin typeface="Ayuthaya"/>
                <a:ea typeface="나눔명조 Bold"/>
                <a:cs typeface="Ayuthaya"/>
              </a:rPr>
              <a:t>Sith</a:t>
            </a:r>
            <a:r>
              <a:rPr lang="en-US" dirty="0" smtClean="0">
                <a:solidFill>
                  <a:prstClr val="white"/>
                </a:solidFill>
                <a:latin typeface="Ayuthaya"/>
                <a:ea typeface="나눔명조 Bold"/>
                <a:cs typeface="Ayuthaya"/>
              </a:rPr>
              <a:t> Strike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095" y="67550"/>
            <a:ext cx="2057928" cy="1466273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" y="4867547"/>
            <a:ext cx="9144000" cy="235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prstClr val="white"/>
              </a:solidFill>
              <a:latin typeface="Calibri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prstClr val="white"/>
                </a:solidFill>
                <a:latin typeface="Calibri"/>
              </a:rPr>
              <a:t>Trammell Hudson – Two Sigma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err="1">
                <a:solidFill>
                  <a:prstClr val="white"/>
                </a:solidFill>
                <a:latin typeface="Calibri"/>
              </a:rPr>
              <a:t>Xeno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Kovah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, Corey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Kallenberg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–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LebgaCore</a:t>
            </a: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145" y="0"/>
            <a:ext cx="1276196" cy="12834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8953" y="120238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  <a:latin typeface="Calibri"/>
              </a:rPr>
              <a:t>TWO SIGMA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2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PCI/PCIe Expansion ROMs (XROMs)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aka Option ROMs (OROMs)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PCI/PCIe Expansion ROM is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x86 native executable code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on a PCI device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technically have multiple architectures’ native code on it, so that the device can load just as well on a PPC device as an x86 one.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 every device will have one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cards, network cards will likely have one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device can have multiple XROMs (for multiple architectures)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Benign or otherwise this code gets executed by the CPU/BIOS during the boot process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handled the same on PCI Express as they are in PCI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configured via a separate BAR called the Expansion ROM Base Address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25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102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ROMs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143000"/>
            <a:ext cx="3962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XROMs have their own BAR called the Expansion ROM Base Address Register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general type PCI devices it’s located at offset 30h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bridge type devices it’s at 38h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BIOS initializes the XROM BAR like the other BARs, but hands off execution control to the code it points to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XROMs are copied to memory before being executed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legacy systems they are copied to C0000 to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DFFFFh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range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XROM BAR operates similarly to the other BARs but the interpretation of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the field’s bits is slightly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962400" cy="54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5157699"/>
            <a:ext cx="3534592" cy="334771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82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ROM Base Address Register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124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LSB determines whether accesses to the Expansion ROM are permitted.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asserted to 1, they are permitted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Even when a device has an Expansion ROM, its BAR may still be 0 (meaning access to it is not permitted)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Like the PCI BARs, the Expansion ROM BAR is also R/W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5" y="1219200"/>
            <a:ext cx="86010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380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235</TotalTime>
  <Words>1769</Words>
  <Application>Microsoft Macintosh PowerPoint</Application>
  <PresentationFormat>On-screen Show (4:3)</PresentationFormat>
  <Paragraphs>162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Black</vt:lpstr>
      <vt:lpstr>1_Office Theme</vt:lpstr>
      <vt:lpstr>Advanced x86: BIOS and System Management Mode Internals PCI {Option/Expansion} ROMs</vt:lpstr>
      <vt:lpstr>All materials are licensed under a Creative Commons “Share Alike” license.</vt:lpstr>
      <vt:lpstr>PowerPoint Presentation</vt:lpstr>
      <vt:lpstr>PowerPoint Presentation</vt:lpstr>
      <vt:lpstr>PowerPoint Presentation</vt:lpstr>
      <vt:lpstr>PowerPoint Presentation</vt:lpstr>
      <vt:lpstr>PCI/PCIe Expansion ROMs (XROMs) aka Option ROMs (OROMs)</vt:lpstr>
      <vt:lpstr>Expansion ROMs</vt:lpstr>
      <vt:lpstr>Expansion ROM Base Address Register</vt:lpstr>
      <vt:lpstr>Command Register and Address Space Access</vt:lpstr>
      <vt:lpstr>How CPU/BIOS Discovers XROMs</vt:lpstr>
      <vt:lpstr>How CPU/BIOS Discovers XROMs</vt:lpstr>
      <vt:lpstr>How CPU/BIOS Discovers XROMs</vt:lpstr>
      <vt:lpstr>How CPU/BIOS Discovers XROMs</vt:lpstr>
      <vt:lpstr>CPU/BIOS Expansion ROM Discovery</vt:lpstr>
      <vt:lpstr>Expansion ROM Discovery:  User Example (Same as BIOS)</vt:lpstr>
      <vt:lpstr>Expansion ROM Discovery:  User Example (Same as BIOS)</vt:lpstr>
      <vt:lpstr>Expansion ROM Discovery:  User Example (Same as BIOS)</vt:lpstr>
      <vt:lpstr>Expansion ROM Hacking</vt:lpstr>
      <vt:lpstr>Secure Boot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PCI Option (Expansion) ROMs</dc:title>
  <dc:creator>a</dc:creator>
  <cp:lastModifiedBy>a</cp:lastModifiedBy>
  <cp:revision>39</cp:revision>
  <dcterms:created xsi:type="dcterms:W3CDTF">2015-01-31T21:23:42Z</dcterms:created>
  <dcterms:modified xsi:type="dcterms:W3CDTF">2015-10-14T06:42:42Z</dcterms:modified>
</cp:coreProperties>
</file>