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372" r:id="rId4"/>
    <p:sldId id="382" r:id="rId5"/>
    <p:sldId id="257" r:id="rId6"/>
    <p:sldId id="376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377" r:id="rId15"/>
    <p:sldId id="268" r:id="rId16"/>
    <p:sldId id="269" r:id="rId17"/>
    <p:sldId id="270" r:id="rId18"/>
    <p:sldId id="275" r:id="rId19"/>
    <p:sldId id="277" r:id="rId20"/>
    <p:sldId id="278" r:id="rId21"/>
    <p:sldId id="379" r:id="rId22"/>
    <p:sldId id="380" r:id="rId23"/>
    <p:sldId id="381" r:id="rId24"/>
    <p:sldId id="279" r:id="rId25"/>
    <p:sldId id="281" r:id="rId26"/>
    <p:sldId id="282" r:id="rId27"/>
    <p:sldId id="375" r:id="rId28"/>
    <p:sldId id="3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2D4E4-2EDA-4143-833D-9FD87BBBF8E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965E-73BE-104B-8458-07625BBF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A0BE5-3FD4-4BBA-9D5E-80400A86370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B1CD-D33E-4C7A-A8E4-CE0CA43C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5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A983-5AF7-459C-A0B7-DBBE50A9FF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http://www.explore-science-fiction-movies.com/images/fix-its-batteries-not-included-nest.jpg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B68B50-2055-D844-A86E-FE5C3287FF4A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339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 are interrupts for ACPI, not part of this class </a:t>
            </a:r>
          </a:p>
          <a:p>
            <a:pPr fontAlgn="base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PCH and include</a:t>
            </a:r>
            <a:r>
              <a:rPr lang="en-US" baseline="0" dirty="0" smtClean="0"/>
              <a:t> location, if different, otherwise note its static location.  Its in LPC so it should be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C860-44C5-644B-90D9-2974B61089B6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E24-4D94-DB4B-A561-D8D7D380DB1A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463-1C44-6A4B-A97C-15362D0C31EC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522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803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4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93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70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76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488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8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C85-BCD7-7D43-A197-EB939308491D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3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88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8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843-BB20-9747-9FBA-2222FBD9EF25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347-DD57-434F-9A12-E5ECB169ECD5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0F3-885D-E342-8AB7-90F7F67D7BE4}" type="datetime1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C35-94C4-6B43-BCCB-06EA41583E57}" type="datetime1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DDB-D97C-1045-A304-898E3BBA7EA6}" type="datetime1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98B-AF75-AE45-A317-E05698DCABC2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77D-BCE3-4D44-BA4D-05C5CEB45CF4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C701-DEAC-C845-BFE0-B41A714FB5CC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8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System Management Mode (SMM)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3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(APM)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3200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APM_CNT (0xB2) is the control register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APM_STS (0xB3) is the status register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I/O Address space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 are R/W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Note: APM != ACPI, but even on other systems which use ACPI 2.0, this still triggers an SMI#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PCH datasheets (up to 8-series) also still list these under the fixed IO address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5991225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0200"/>
            <a:ext cx="2971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APM_CNT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APM_STS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8229600" cy="25447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a byte to port 0xB2 will trigger an SMI#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0xB3 does NOT trigger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SMI#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pass information to the SMI handler.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flow through the SMI handler can be determined by the values in ports B2 &amp; B3h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Usage: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Could tell the SMI handler to measure Hypervisor memory, or initiate a BIOS update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2152"/>
          <a:stretch/>
        </p:blipFill>
        <p:spPr bwMode="auto">
          <a:xfrm>
            <a:off x="2438400" y="0"/>
            <a:ext cx="6695852" cy="2160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2113"/>
          <a:stretch/>
        </p:blipFill>
        <p:spPr bwMode="auto">
          <a:xfrm>
            <a:off x="2438400" y="2224454"/>
            <a:ext cx="6705600" cy="212207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6764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138062"/>
            <a:ext cx="27704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0xB2, 0x12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793694"/>
            <a:ext cx="27832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DX, 0x1234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0xB2, DX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670" y="5505271"/>
            <a:ext cx="27655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0xB3, 0x34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0xB2, 0x12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453" y="1584065"/>
            <a:ext cx="38907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Generates SMI. SMI handler can read port 0xB2 to see that 0x12 was passed.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7453" y="3424363"/>
            <a:ext cx="38907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0x34 to 0xB3 and 0x12 to 0xB2 all in one shot (Generating SMI).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7453" y="5135940"/>
            <a:ext cx="38907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0x34 to 0xB3 and then writes 0x12 to 0xB2. SMI is triggered only on the write to 0xB2.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7" idx="1"/>
            <a:endCxn id="4" idx="3"/>
          </p:cNvCxnSpPr>
          <p:nvPr/>
        </p:nvCxnSpPr>
        <p:spPr>
          <a:xfrm flipH="1">
            <a:off x="3456210" y="2368895"/>
            <a:ext cx="11112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3469034" y="4024528"/>
            <a:ext cx="1098419" cy="184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6" idx="3"/>
          </p:cNvCxnSpPr>
          <p:nvPr/>
        </p:nvCxnSpPr>
        <p:spPr>
          <a:xfrm flipH="1">
            <a:off x="3503171" y="5920770"/>
            <a:ext cx="10642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SMI via APIC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590800"/>
            <a:ext cx="3962400" cy="40385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We've not yet had time to play with this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able to generate SMI by programming the Interrupt Command Register in the APIC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(and APIC type) dependent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also a Self IPI register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76475"/>
            <a:ext cx="447455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3352800" y="3810001"/>
            <a:ext cx="14478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84"/>
          <a:stretch/>
        </p:blipFill>
        <p:spPr bwMode="auto">
          <a:xfrm>
            <a:off x="228600" y="1080856"/>
            <a:ext cx="7572375" cy="67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89" b="-835"/>
          <a:stretch/>
        </p:blipFill>
        <p:spPr bwMode="auto">
          <a:xfrm>
            <a:off x="239751" y="1784195"/>
            <a:ext cx="7572375" cy="49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“Corollary” SMI# generation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267200"/>
            <a:ext cx="8229600" cy="2316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through the datasheets there are various (too many to show) register/bit-combinations that will also generate an SMI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John called this a “corollary” SMI#. The SMI# is correlated with software is setting a register bit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41" b="68872"/>
          <a:stretch/>
        </p:blipFill>
        <p:spPr bwMode="auto">
          <a:xfrm>
            <a:off x="3000498" y="1371599"/>
            <a:ext cx="3447803" cy="9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76400" y="2377044"/>
            <a:ext cx="6096000" cy="149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1828800" y="3276600"/>
            <a:ext cx="6019800" cy="609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371600"/>
            <a:ext cx="38862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Open a port IO window in RW-E at address 0xB2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Type in the number 1 and hit enter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choose 1 because I know it to be a ‘safe’ value to enter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Notice anything?</a:t>
            </a: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(You’re not supposed to)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just transitioned into SMM, executed code, and then exited SMM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7910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SMI invocation example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counter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we’ve seen that there are a lot of events that can generate SMI and we’ve generated some on our own as well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 logical question is: how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are these generated?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always, the answer is “it depends”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a system like a laptop, SMM will likely be called frequently to check the battery/power status</a:t>
            </a: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an SMI# in that case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on a desktop it may be called much less frequently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counter (MSR)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763000" cy="2819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as if answering my wishes for some way to track how frequently SMM is entered, I found this in Intel’s Software Programming Guide (Chapter 35, MSRs)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only available on Nehalem and later processor families (new stuff)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Trying to read this will crash any system that doesn’t support it  </a:t>
            </a: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hope you read this before trying ;)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4400" cy="1328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917231"/>
            <a:ext cx="58160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Nehalem (Core </a:t>
            </a:r>
            <a:r>
              <a:rPr lang="en-US" dirty="0" err="1" smtClean="0"/>
              <a:t>i</a:t>
            </a:r>
            <a:r>
              <a:rPr lang="en-US" dirty="0" smtClean="0"/>
              <a:t> series &amp; Xeon) and later architectures only!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6" y="6553200"/>
            <a:ext cx="43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Intel Vol. 3. Ch. "Model Specific Registers (MSRs)"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SMI#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438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More as a side note (but related to the SMI counter), SMI# can be configured to fire periodically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way it can be guaranteed that SMI will be generated at least once every 8, 16, 32, or 64 seconds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register is R/W and resides on the LPC bus (D31:F0, offset A0h, bits 1:0)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47800"/>
            <a:ext cx="59150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95575"/>
            <a:ext cx="5876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Reversing tip: searching for SMI communication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yte patterns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956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search for instances where a program is communicating with SMM via port IO by searching for byte patterns like those above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locate triggering of SMI via port 0xB2, you can search for the bytes “E6 B2” and “E7 B2” in IDA Pro</a:t>
            </a: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byte searches for EE and EF yield many false-positives so analyze the code before it to ensure that the DX register contains B2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also script IDA to create IDB files for all binaries in a folder, and then search within those binaries for “out 0B2h,”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121" y="1066800"/>
            <a:ext cx="713775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891374" y="1600200"/>
            <a:ext cx="620751" cy="15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83987" y="8423"/>
            <a:ext cx="139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Intel Vol. 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byte patterns example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743200"/>
            <a:ext cx="5562600" cy="3810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Searching for instances of “E6 B2” and “E7 B2” in IDA will yield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list of examples like that on the left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importantly, IDA provides an interesting clue here to a problem that we’ll be covering shortly…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is actually the only reason this slide is included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71"/>
          <a:stretch/>
        </p:blipFill>
        <p:spPr bwMode="auto">
          <a:xfrm>
            <a:off x="0" y="1528334"/>
            <a:ext cx="9144000" cy="722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4724400" y="1319150"/>
            <a:ext cx="4506951" cy="1219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0"/>
          <a:stretch/>
        </p:blipFill>
        <p:spPr bwMode="auto">
          <a:xfrm>
            <a:off x="187960" y="3352800"/>
            <a:ext cx="270383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Curved Connector 8"/>
          <p:cNvCxnSpPr>
            <a:stCxn id="2050" idx="0"/>
          </p:cNvCxnSpPr>
          <p:nvPr/>
        </p:nvCxnSpPr>
        <p:spPr>
          <a:xfrm rot="5400000" flipH="1" flipV="1">
            <a:off x="1562417" y="1867218"/>
            <a:ext cx="1463041" cy="15081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62700" y="2191810"/>
            <a:ext cx="1676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Entering SMM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50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receiving an SMI, the processor waits for all instructions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complete and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stores to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SMI interrupts are handled on an architecturally defined “interruptible” point in program execution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Like an instruction boundary: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3429000"/>
            <a:ext cx="1465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XOR EAX, EAX</a:t>
            </a:r>
          </a:p>
          <a:p>
            <a:r>
              <a:rPr lang="en-US" dirty="0" smtClean="0"/>
              <a:t>ADD EAX, 1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>
            <a:off x="1295400" y="3752166"/>
            <a:ext cx="1981200" cy="2378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3572256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Architecturally “interruptible” point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2613" y="4419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 saves the context in SMRAM and begins executing the SMI Handler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a multi-core processor, no SMI handler code is executed until all cores have performed the above and entered SMM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Entering SMM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due to 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9095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IO Instruction restart field is located in the state save area in SMRAM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+ 8000 + 7F00h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an IO instruction to a device triggers an SMI, the SMI handler has the option of re-executing that instruction upon returning from SMM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If a device is asleep, port IO to it may generate SMI#.  The SMI handler can then wake up the device and re-execute the instruction that generated the original SMI#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9" y="1371600"/>
            <a:ext cx="85455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7672" y="-3019"/>
            <a:ext cx="401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Intel Vol. 3. Ch. "System Management Mode"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Exiting SMM: RSM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6450"/>
            <a:ext cx="8229600" cy="47053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only way to exit SMM is through the RSM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system reset/shut down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Returns control to the application program or operating-system procedure that was interrupted by the SMI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processor’s state is restored from the save state area within SMRAM. If the processor detects invalid state information during state restoration, it enters the shutdown state.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operating mode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the time of the SMI is restored.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RSM can only be executed from within SMM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if you see this, you are debugging the SMRAM code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RSM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multi-byte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0x0F 0xAA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RSM while not in SMRAM generates an invalid opcode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66800"/>
            <a:ext cx="7581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0094" y="7310"/>
            <a:ext cx="139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Intel Vol. 2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“Performance Implications of System Management Mode”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Here’s a good paper which pushes back against all the academic researchers who act like they can just implement all their security features in SMM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/>
              <a:t>web.cecs.pdx.edu</a:t>
            </a:r>
            <a:r>
              <a:rPr lang="en-US" sz="2400" dirty="0"/>
              <a:t>/~</a:t>
            </a:r>
            <a:r>
              <a:rPr lang="en-US" sz="2400" dirty="0" err="1"/>
              <a:t>karavan</a:t>
            </a:r>
            <a:r>
              <a:rPr lang="en-US" sz="2400" dirty="0"/>
              <a:t>/research/</a:t>
            </a:r>
            <a:r>
              <a:rPr lang="en-US" sz="2400" dirty="0" err="1"/>
              <a:t>SMM_IISWC_preprint.pdf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19" y="3569187"/>
            <a:ext cx="4993962" cy="32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“Performance Implications of System Management Mode</a:t>
            </a:r>
            <a:r>
              <a:rPr lang="en-US" dirty="0" smtClean="0"/>
              <a:t>”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219" t="2757" r="12396" b="6405"/>
          <a:stretch/>
        </p:blipFill>
        <p:spPr>
          <a:xfrm>
            <a:off x="317520" y="1648484"/>
            <a:ext cx="8218915" cy="48477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" y="6627567"/>
            <a:ext cx="3550869" cy="2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/>
          <a:lstStyle/>
          <a:p>
            <a:r>
              <a:rPr lang="en-US" dirty="0" smtClean="0"/>
              <a:t>System </a:t>
            </a:r>
            <a:br>
              <a:rPr lang="en-US" dirty="0" smtClean="0"/>
            </a:br>
            <a:r>
              <a:rPr lang="en-US" dirty="0" smtClean="0"/>
              <a:t>Management Mode (SMM)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God Mode Activate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B2A71E-66DF-7243-8C87-2B87292F7272}" type="slidenum">
              <a:rPr lang="en-US" sz="1400"/>
              <a:pPr/>
              <a:t>4</a:t>
            </a:fld>
            <a:endParaRPr lang="en-US" sz="1400"/>
          </a:p>
        </p:txBody>
      </p:sp>
      <p:pic>
        <p:nvPicPr>
          <p:cNvPr id="67587" name="Picture 4" descr="x64OperatingMod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785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76200" y="6411913"/>
            <a:ext cx="6199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From http://support.amd.com/us/Processor_TechDocs/24593.pdf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0"/>
            <a:ext cx="34956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53200" y="1981200"/>
            <a:ext cx="19669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Batteries Not</a:t>
            </a:r>
          </a:p>
          <a:p>
            <a:pPr algn="ctr" eaLnBrk="1" hangingPunct="1"/>
            <a:r>
              <a:rPr lang="en-US"/>
              <a:t>Included!</a:t>
            </a:r>
          </a:p>
        </p:txBody>
      </p:sp>
    </p:spTree>
    <p:extLst>
      <p:ext uri="{BB962C8B-B14F-4D97-AF65-F5344CB8AC3E}">
        <p14:creationId xmlns:p14="http://schemas.microsoft.com/office/powerpoint/2010/main" val="158516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Management Mode (SMM) Overview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privileged x86 processor operating mode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Runs transparent to the operating system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processor enters SMM, all other running tasks are suspended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SMM can be invoked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a System Management Interrupt (SMI) and exited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RSM (resume) instruction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Intended use is to provide an isolated operating environment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Power/Battery management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hardware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Running proprietary OEM code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etc. (anything that should run privileged and uninterrupted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System Management Mode (SMM)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that executes in SMM (called the SMI handler) is instantiated from 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BIOS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flash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Protecting SMM is a matter of protecting both the active (running) SMRAM address space but also protecting the flash chip from which it is derived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itself (SMBASE (location), SMRAM Permissions)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Write-Protect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 far in our research, only about 5% of SMRAM configurations were directly unlocked and vulnerable to overwrite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since &gt; 50% of the BIOS flash chips we've seen are vulnerable, that means &gt; 50% of SMRAM will follow suit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Management Interrupt (SMI)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SMM can only be invoked by signaling a System Management Interrupt (SMI)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SMI’s can be received via the SMI# pin on the processor or through the APIC bus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SMI’s cannot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masked like normal interrupts (e.g. with the “cli” instruction, or clearing the IF bit in EFLAGS)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SMI’s are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processor interrupt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exception-handling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SMI’s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take precedence over non-maskable and maskable interrupts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Including debug exceptions and external interrupts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SMI and NMI occur at the same time, only the SMI will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0337"/>
            <a:ext cx="4543425" cy="66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30312" y="160337"/>
            <a:ext cx="41148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Causes of SMI#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685925"/>
            <a:ext cx="45434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599" y="849868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 an example, your ICH/PCH will list them for your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SMI: APM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429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applicable to systems that support Advanced Power Management (most do these days)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Fixed I/O range, so it cannot be relocated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your I/O Controller Hub datasheet to verify its supported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Writes to 0xB3 do not trigger an SMI#, only the write to 0xB2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0xB3 can be used to pass information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b="38775"/>
          <a:stretch>
            <a:fillRect/>
          </a:stretch>
        </p:blipFill>
        <p:spPr bwMode="auto">
          <a:xfrm>
            <a:off x="2088107" y="1540995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395" y="2670140"/>
            <a:ext cx="5076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554707" y="2531595"/>
            <a:ext cx="61722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1805</Words>
  <Application>Microsoft Macintosh PowerPoint</Application>
  <PresentationFormat>On-screen Show (4:3)</PresentationFormat>
  <Paragraphs>203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1_Office Theme</vt:lpstr>
      <vt:lpstr>2_Office Theme</vt:lpstr>
      <vt:lpstr>Advanced x86: BIOS and System Management Mode Internals System Management Mode (SMM)</vt:lpstr>
      <vt:lpstr>All materials are licensed under a Creative Commons “Share Alike” license.</vt:lpstr>
      <vt:lpstr>System  Management Mode (SMM)</vt:lpstr>
      <vt:lpstr>PowerPoint Presentation</vt:lpstr>
      <vt:lpstr>System Management Mode (SMM) Overview</vt:lpstr>
      <vt:lpstr>System Management Mode (SMM) Overview</vt:lpstr>
      <vt:lpstr>System Management Interrupt (SMI)</vt:lpstr>
      <vt:lpstr>Causes of SMI#</vt:lpstr>
      <vt:lpstr>Generating SMI: APM</vt:lpstr>
      <vt:lpstr>Advanced Power Management (APM)</vt:lpstr>
      <vt:lpstr>APM_CNT  &amp;  APM_STS</vt:lpstr>
      <vt:lpstr>Examples</vt:lpstr>
      <vt:lpstr>Generating SMI via APIC</vt:lpstr>
      <vt:lpstr>“Corollary” SMI# generation</vt:lpstr>
      <vt:lpstr>SMI invocation example</vt:lpstr>
      <vt:lpstr>SMI invocation counter</vt:lpstr>
      <vt:lpstr>SMI counter (MSR)</vt:lpstr>
      <vt:lpstr>Periodic SMI#</vt:lpstr>
      <vt:lpstr>PowerPoint Presentation</vt:lpstr>
      <vt:lpstr>Reversing tip: searching for SMI communication byte patterns</vt:lpstr>
      <vt:lpstr>SMI byte patterns example</vt:lpstr>
      <vt:lpstr>Entering SMM</vt:lpstr>
      <vt:lpstr>Entering SMM due to IO</vt:lpstr>
      <vt:lpstr>Exiting SMM: RSM</vt:lpstr>
      <vt:lpstr>“Performance Implications of System Management Mode”</vt:lpstr>
      <vt:lpstr>“Performance Implications of System Management Mode”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BIOS and System Management Mode Security</dc:title>
  <dc:creator>johnb</dc:creator>
  <cp:lastModifiedBy>a</cp:lastModifiedBy>
  <cp:revision>193</cp:revision>
  <dcterms:created xsi:type="dcterms:W3CDTF">2006-08-16T00:00:00Z</dcterms:created>
  <dcterms:modified xsi:type="dcterms:W3CDTF">2015-10-14T06:43:01Z</dcterms:modified>
</cp:coreProperties>
</file>