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49"/>
  </p:notesMasterIdLst>
  <p:sldIdLst>
    <p:sldId id="304" r:id="rId4"/>
    <p:sldId id="31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309" r:id="rId36"/>
    <p:sldId id="308" r:id="rId37"/>
    <p:sldId id="287" r:id="rId38"/>
    <p:sldId id="288" r:id="rId39"/>
    <p:sldId id="307" r:id="rId40"/>
    <p:sldId id="290" r:id="rId41"/>
    <p:sldId id="289" r:id="rId42"/>
    <p:sldId id="291" r:id="rId43"/>
    <p:sldId id="292" r:id="rId44"/>
    <p:sldId id="293" r:id="rId45"/>
    <p:sldId id="294" r:id="rId46"/>
    <p:sldId id="295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A5379-A98C-7140-9742-31EADF74DC43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6536F-A7BE-1949-842B-D47D695D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on newer systems it</a:t>
            </a:r>
            <a:r>
              <a:rPr lang="en-US" baseline="0" dirty="0" smtClean="0"/>
              <a:t> gets its own lock bit, and is no longer dependent on D_LCK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B1CD-D33E-4C7A-A8E4-CE0CA43C15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03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71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5B9D-D1E9-4DEF-A2C5-2516A000581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71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O_o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B1CD-D33E-4C7A-A8E4-CE0CA43C15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0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C860-44C5-644B-90D9-2974B61089B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5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E24-4D94-DB4B-A561-D8D7D380DB1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89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463-1C44-6A4B-A97C-15362D0C31E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69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55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50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49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67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424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577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44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3C85-BCD7-7D43-A197-EB939308491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688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355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3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777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1843-BB20-9747-9FBA-2222FBD9EF2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240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347-DD57-434F-9A12-E5ECB169ECD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92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40F3-885D-E342-8AB7-90F7F67D7BE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C35-94C4-6B43-BCCB-06EA41583E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00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DDB-D97C-1045-A304-898E3BBA7EA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4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98B-AF75-AE45-A317-E05698DCABC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10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177D-BCE3-4D44-BA4D-05C5CEB45CF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50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693C701-DEAC-C845-BFE0-B41A714FB5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49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2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SMRAM (System Management RAM)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r="6871"/>
          <a:stretch/>
        </p:blipFill>
        <p:spPr bwMode="auto">
          <a:xfrm>
            <a:off x="1282890" y="289587"/>
            <a:ext cx="6578221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5071" y="0"/>
            <a:ext cx="1255472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7672" y="-3019"/>
            <a:ext cx="4016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From Intel Vol. 3. Ch. "System Management Mode"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132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r="6623"/>
          <a:stretch/>
        </p:blipFill>
        <p:spPr bwMode="auto">
          <a:xfrm>
            <a:off x="1023581" y="4101152"/>
            <a:ext cx="6728348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" r="6640"/>
          <a:stretch/>
        </p:blipFill>
        <p:spPr bwMode="auto">
          <a:xfrm>
            <a:off x="1023581" y="1806906"/>
            <a:ext cx="672834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r="6685"/>
          <a:stretch/>
        </p:blipFill>
        <p:spPr bwMode="auto">
          <a:xfrm>
            <a:off x="1023581" y="0"/>
            <a:ext cx="672834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156648" y="1635395"/>
            <a:ext cx="6477000" cy="1715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9905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field for both 64-bit and 32-bit architectures is always located at the same offset from SMBASE (FEF8h)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071" y="0"/>
            <a:ext cx="1255472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64-Bit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24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remaining area is free for use as SMI handler code and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 size of SMRAM region is defined by the BIOS when it configures SMM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8780" y="228600"/>
            <a:ext cx="525780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8780" y="3124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8780" y="1219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8780" y="1738745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2905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31856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4673" y="3708413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6235" y="2968823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646" y="2211288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0474" y="2806519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 Handler Entry Point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74711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SMRAM Size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1239975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State Save Area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69870" y="1547752"/>
            <a:ext cx="0" cy="1855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65270" y="1547752"/>
            <a:ext cx="0" cy="6635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68780" y="2211288"/>
            <a:ext cx="5257800" cy="167491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6077" y="239751"/>
            <a:ext cx="5257800" cy="97944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828" y="157942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+ 7E00h (32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5" y="2057400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+ 7C00h (64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100" y="106531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+ 7FFFh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24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02152" y="1449288"/>
            <a:ext cx="5257800" cy="519546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7825" y="2397825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1 SMI Entry Point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02775" y="621475"/>
            <a:ext cx="5257800" cy="519546"/>
          </a:xfrm>
          <a:prstGeom prst="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97825" y="2362200"/>
            <a:ext cx="5257800" cy="370614"/>
          </a:xfrm>
          <a:prstGeom prst="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4855" y="2990600"/>
            <a:ext cx="5257800" cy="370614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core will have its own SMBASE address offset from the other core(s) SMBASE addresses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Like 1000h bytes per the above 32-bit example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core could define its SMBASE in a completely separate memory address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diagram I show them sharing the same SMRAM memory range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practice, some cores will simply execute a dead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4855" y="152400"/>
            <a:ext cx="5257800" cy="39638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94855" y="3354289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94855" y="1127664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94855" y="1968834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5598" y="3962400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0 SMBASE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700" y="3198912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0 SMBASE + 8000h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6549" y="3036608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0 SMI Entry Point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4075" y="1551212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0 State Save Area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1295400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0 SMBASE + FFFFh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647" y="3598217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1 SMBASE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577" y="475514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1 SMBASE + FFFFh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97825" y="2712525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700" y="256012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1 SMBASE + 8000h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02775" y="609600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74075" y="685800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1 State Save Area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397825" y="3745675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55625" y="394062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D000_0000h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55625" y="35814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D000_1000h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0675" y="32004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D000_0000h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1172" y="256012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D000_9000h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56222" y="1283525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D000_FFFFh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9297" y="18258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D000_FE00h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55625" y="457200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D001_0FFFh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55625" y="96387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D001_0E00h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76200"/>
            <a:ext cx="556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397825" y="1447800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56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 Location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SMRAM can be located anywhere in the 4GB memory address space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can be overwritten by the SMI handler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SMRAM is relocated at least once: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system startup, the first time the system enters SMM, SMBASE is at 0x30000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SMI handler starts executing at 0x38000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reason it needs to stay at that address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Intel defines a few locations for SMRAM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it really is a flexible system and can be put anywhere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think these guidelines are provided to make configuration easier for the BIOS developers and to avoid areas where SMRAM may overlap with other regions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all part of building that memory map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7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SMRAM Locations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ICH/MCH chipsets there are 3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locations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SMRAM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PCH chipsets the High Address (HSEG) is no longer supported (so 2 locations)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Technically the base address of SMRAM can be relocated by the SMI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there are reasons these guidelines should be followed and for all practical purposes SMRAM will be in TSEG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9" y="1447800"/>
            <a:ext cx="879316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83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Compatible SMRAM (Legacy Video Area)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371600"/>
            <a:ext cx="4267200" cy="5334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Fixed address space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Legacy VGA space (A_0000 -  B_FFFFh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compatible SMM space is enabled, SMM-mode processor accesses to this range are routed to physical system memory at this address.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Non-SMM-mode processor accesses to this range are considered to be to the video buffer area.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7" t="5822" r="18767" b="3102"/>
          <a:stretch/>
        </p:blipFill>
        <p:spPr bwMode="auto">
          <a:xfrm>
            <a:off x="457200" y="1371600"/>
            <a:ext cx="362663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28123" y="3114707"/>
            <a:ext cx="1974039" cy="772778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047" y="5975712"/>
            <a:ext cx="33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Legacy (DOS) Compatibility Range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41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Compatible SMRAM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0"/>
            <a:ext cx="81534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address space is enabled by asserting the G_SMRAME bit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 believe G_SMRARE is a typo in the datasheet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register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(SMRAMC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containing this bit will be located in a different place depending on the architecture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On our E6400 it is located in the DRAM Controller (D0:F0) at offset 9Dh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Haswell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system, for example, it is also located in the DRAM controller but at offset 88h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9851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05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TSEG (Top of Main Memory Segment)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371600"/>
            <a:ext cx="41910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address space</a:t>
            </a:r>
          </a:p>
          <a:p>
            <a:pPr lvl="1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In terms of size and location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TOLUD – STOLEN – TSEG_SZ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 TOLUD – STOLEN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STOLEN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refers to Graphics Memory Stolen, which is optional and can be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architecture enables more customized location/size of TSEG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" y="1084467"/>
            <a:ext cx="4063851" cy="577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58153" y="3265609"/>
            <a:ext cx="1790358" cy="223105"/>
          </a:xfrm>
          <a:prstGeom prst="rect">
            <a:avLst/>
          </a:prstGeom>
          <a:solidFill>
            <a:srgbClr val="C0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245891" y="2743200"/>
            <a:ext cx="155448" cy="522409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002" y="2819738"/>
            <a:ext cx="9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STOLEN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419600"/>
            <a:ext cx="4075943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extended SMRAM space is enabled, processor accesses to the TSEG range when the processor is not in SMM are treated as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943600"/>
            <a:ext cx="4075943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Non-processor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originated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are not allowed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TSEG range. 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5821" y="4116860"/>
            <a:ext cx="43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Xeno</a:t>
            </a:r>
            <a:r>
              <a:rPr lang="en-US" dirty="0" smtClean="0"/>
              <a:t> thinks this is provided by SMRR now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6983" y="4695802"/>
            <a:ext cx="14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fixme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2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TSEG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038600"/>
            <a:ext cx="8153400" cy="26670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TSEG is enabled differently depending on the architecture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MCH chipsets, it was defined in the ESMRAMC register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Either 1, 2, or 8MB in size for TSEG (defined in bits 2:1)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our E6400 it’s in D0:F0, offset 9Eh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Newer systems offer more flexibility in TSEG size and location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5"/>
          <a:stretch/>
        </p:blipFill>
        <p:spPr bwMode="auto">
          <a:xfrm>
            <a:off x="1398121" y="2773100"/>
            <a:ext cx="6366656" cy="11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7" y="1367882"/>
            <a:ext cx="6164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63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TSEG on new platforms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05400"/>
            <a:ext cx="8153400" cy="16001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newer systems the size of TSEG is more flexible in its programming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offset of this register and its method of programming is dependent on the memory controller (which exists either in the MCH or the processor)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845425" cy="383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51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HSEG (High SMM Memory Space)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371600"/>
            <a:ext cx="4648200" cy="5334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Fixed address space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FEDA_0000 to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FEDB_FFFFh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enabled (if supported), A_0000h to B_FFFFh are remapped to high memory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supported in PCH chipsets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TSEG is located under TOLUD which is located at the bottom of this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9" y="1228725"/>
            <a:ext cx="3490151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0588" y="2209800"/>
            <a:ext cx="1405220" cy="223105"/>
          </a:xfrm>
          <a:prstGeom prst="rect">
            <a:avLst/>
          </a:prstGeom>
          <a:solidFill>
            <a:srgbClr val="C0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9941" y="3424238"/>
            <a:ext cx="931210" cy="461962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56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HSEG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8153400" cy="220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HSEG is enabled when bit 7 of the ESMRAMC bit is set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supported on PCH systems and later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78" y="2743200"/>
            <a:ext cx="63738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7" y="1367882"/>
            <a:ext cx="6164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47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 Combinations (MCH-based)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 to two memory locations can be used for SMRAM on a system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still only one SMBASE per core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Enable means that SMM compatible space is turned 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Disabling the C-range disables all other ranges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if you’re using TSEG, there is guaranteed to be either the C-range or the H-range also present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removed H-range discussion from this class for time reasons. It’s pretty straightforward, and you can see the manuals if you’re interested. But you probably mostly all have PCH-based systems so…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57325"/>
            <a:ext cx="72882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74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 Combinations (PCH-based)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743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 to two memory locations can be used for SMRAM on a system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good since on PCH there is only the Compatible and TSEG ranges; HSEG is no longer supported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you can see, this means that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range is always enabled if TSEG is enabled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the only question is whether or not you use TSEG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47800"/>
            <a:ext cx="72882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362200" y="1828800"/>
            <a:ext cx="1295400" cy="18288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362200" y="1828800"/>
            <a:ext cx="1295400" cy="18288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1828800"/>
            <a:ext cx="990600" cy="18288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172200" y="1828800"/>
            <a:ext cx="990600" cy="18288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92149" y="3536796"/>
            <a:ext cx="71501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90292" y="3254298"/>
            <a:ext cx="71501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32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Demo: Locating SMRAM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295400"/>
            <a:ext cx="3810000" cy="5410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let’s see what address ranges are enabled on our system for SMRAM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Open RW-Everything and select PCI devices, device 0, function 0 (the DRAM Controller)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Look at offset 9Dh (SMRAMC register)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See if bit 3 (G_SMRAME) bit is set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SMRAM at A_0000 to B_FFFFh is set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" y="1419225"/>
            <a:ext cx="4829175" cy="521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2733675" cy="11715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114800" y="5105400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Straight Arrow Connector 5"/>
          <p:cNvCxnSpPr>
            <a:stCxn id="9219" idx="3"/>
            <a:endCxn id="4" idx="1"/>
          </p:cNvCxnSpPr>
          <p:nvPr/>
        </p:nvCxnSpPr>
        <p:spPr>
          <a:xfrm>
            <a:off x="3343275" y="4471988"/>
            <a:ext cx="816162" cy="67804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35151" y="4210674"/>
            <a:ext cx="304800" cy="4914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43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Demo: Locating SMRAM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295400"/>
            <a:ext cx="3810000" cy="5410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now check to see if TSEG (or HSEG) is enabled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know we cannot be using both along side the compatible C range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Look at the register at offset 9Eh (ESMRAMC)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Notice that TSEG Enable bit 0 is asserted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 then, HSEG is not enabled, but we can also see that bit 7 is not asserted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" y="1419225"/>
            <a:ext cx="4829175" cy="521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2900"/>
            <a:ext cx="2733675" cy="11715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386147" y="5105400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Straight Arrow Connector 5"/>
          <p:cNvCxnSpPr>
            <a:stCxn id="4" idx="1"/>
            <a:endCxn id="10242" idx="3"/>
          </p:cNvCxnSpPr>
          <p:nvPr/>
        </p:nvCxnSpPr>
        <p:spPr>
          <a:xfrm flipH="1" flipV="1">
            <a:off x="3343275" y="4478688"/>
            <a:ext cx="1087509" cy="67134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33600" y="4210674"/>
            <a:ext cx="304800" cy="4914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5486400"/>
            <a:ext cx="102406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srgbClr val="C00000"/>
                </a:solidFill>
                <a:latin typeface="Calibri"/>
              </a:rPr>
              <a:t>TSEG Yes</a:t>
            </a:r>
            <a:endParaRPr lang="en-US" b="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498068"/>
            <a:ext cx="102444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srgbClr val="C00000"/>
                </a:solidFill>
                <a:latin typeface="Calibri"/>
              </a:rPr>
              <a:t>HSEG No</a:t>
            </a:r>
            <a:endParaRPr lang="en-US" b="1" dirty="0">
              <a:solidFill>
                <a:srgbClr val="C00000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2286001" y="4702099"/>
            <a:ext cx="740631" cy="7843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16" idx="4"/>
          </p:cNvCxnSpPr>
          <p:nvPr/>
        </p:nvCxnSpPr>
        <p:spPr>
          <a:xfrm flipH="1" flipV="1">
            <a:off x="861950" y="4682424"/>
            <a:ext cx="564674" cy="8156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9550" y="4191000"/>
            <a:ext cx="304800" cy="4914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9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Find TSEG Base/Limit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62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we know that Compatible SMRAM is enabled, and that is always at a fixed address A_0000 to B_FFFFh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TSEG is dependent on other addresses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TSEG location can be calculated (if you are analyzing a system that does not have an explicit TSEG register):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manual, TSEG Range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for this machine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calculated as: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25000" r="17659" b="57380"/>
          <a:stretch/>
        </p:blipFill>
        <p:spPr bwMode="auto">
          <a:xfrm>
            <a:off x="2077844" y="1392366"/>
            <a:ext cx="4170556" cy="180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6044" y="2751380"/>
            <a:ext cx="3124200" cy="382659"/>
          </a:xfrm>
          <a:prstGeom prst="rect">
            <a:avLst/>
          </a:prstGeom>
          <a:solidFill>
            <a:srgbClr val="C0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84396" y="1741179"/>
            <a:ext cx="155448" cy="934781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1043" y="2014653"/>
            <a:ext cx="10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STOLEN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4221" y="2743200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TSEG_SZ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689302" y="2740229"/>
            <a:ext cx="155448" cy="38211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6172200"/>
            <a:ext cx="815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(TOLUD – STOLEN – TSEG_SZ) to  (TOLUD – STOLEN</a:t>
            </a: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91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3"/>
          <a:stretch/>
        </p:blipFill>
        <p:spPr bwMode="auto">
          <a:xfrm>
            <a:off x="180282" y="990600"/>
            <a:ext cx="4810125" cy="36260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Find TSEG: TOLUD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2057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(TOLUD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STOLEN –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TSEG_SZ) to  (TOLUD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STOLEN)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(E0000000 - ? - ?) to (E0000000 - ?)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07" y="2286000"/>
            <a:ext cx="4600575" cy="1285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09482" y="3810000"/>
            <a:ext cx="3847464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TOLUD = E000_0000h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9882" y="4157547"/>
            <a:ext cx="4572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1"/>
          </p:cNvCxnSpPr>
          <p:nvPr/>
        </p:nvCxnSpPr>
        <p:spPr>
          <a:xfrm flipV="1">
            <a:off x="1247082" y="4071610"/>
            <a:ext cx="3962400" cy="2383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0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Next is to find the amount of memory (if any) that has been stolen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from graphics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Bits 11:8 determine the amount of graphics memory stolen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 it is 0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(TOLUD – STOLEN – TSEG_SZ) to  (TOLUD – STOLEN)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(E0000000 -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?) to (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E0000000 - 0)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Lab: Find TSEG: STOLEN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3"/>
          <a:stretch/>
        </p:blipFill>
        <p:spPr bwMode="auto">
          <a:xfrm>
            <a:off x="228600" y="990600"/>
            <a:ext cx="4810125" cy="36260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4191000"/>
            <a:ext cx="2423997" cy="52322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STOLEN = 0h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49298" y="3071928"/>
            <a:ext cx="4572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Arrow Connector 10"/>
          <p:cNvCxnSpPr>
            <a:stCxn id="10" idx="4"/>
            <a:endCxn id="9" idx="0"/>
          </p:cNvCxnSpPr>
          <p:nvPr/>
        </p:nvCxnSpPr>
        <p:spPr>
          <a:xfrm flipH="1">
            <a:off x="1364399" y="3376728"/>
            <a:ext cx="213499" cy="8142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7" y="457200"/>
            <a:ext cx="6221413" cy="1590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275" y="2057400"/>
            <a:ext cx="6870700" cy="20955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438400" y="3733800"/>
            <a:ext cx="4572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53000" y="3200400"/>
            <a:ext cx="4572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47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Prelude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we have talked about what causes the system to enter SMM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we’ve (sort of) even “seen” it happen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 best as possible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we haven’t talked about SMM’s address space yet …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2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Lab: Find TSEG: TSEG_SZ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458200" cy="1905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lastly we need to determine the size of TSEG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differ based on architecture but for our system it’s 8 bits</a:t>
            </a:r>
          </a:p>
          <a:p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TOLUD – STOLEN – TSEG_SZ) to  (TOLUD – STOLEN)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E000_0000 -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10_0000)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(E0000000 -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7" b="20438"/>
          <a:stretch/>
        </p:blipFill>
        <p:spPr bwMode="auto">
          <a:xfrm>
            <a:off x="76200" y="1219200"/>
            <a:ext cx="4829175" cy="3278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0" y="2826028"/>
            <a:ext cx="2733675" cy="11715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4283927" y="4038528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3241055" y="3411816"/>
            <a:ext cx="1087509" cy="67134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76399" y="3143802"/>
            <a:ext cx="423748" cy="4914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11815"/>
            <a:ext cx="3686175" cy="1247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64" y="2200275"/>
            <a:ext cx="5299580" cy="1076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029200" y="3401189"/>
            <a:ext cx="3886200" cy="351811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97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TSEG Base/Limit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plug our known values into: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(TOLUD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STOLEN –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TSEG_SZ) to  (TOLUD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STOLEN)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(E000_0000h – 0 – 1 MB) to (E000_0000 – 0)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us the range: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DFF0_0000h to E000_0000h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Technically it’s DFF0_0000 to DFFF_FFFFh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*should* be the SMBASE address (which is relocatable of course but in all likelihood will be here)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also read the SMRR PHYSBASE MSR if it’s supported or on a newer system read the TSEG Base/Limit from the TSEG register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SMRRs covered in a little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344" y="145895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E000_0000h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5772371" y="1765833"/>
            <a:ext cx="152400" cy="934781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2699" y="2044747"/>
            <a:ext cx="5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5795862" y="2803772"/>
            <a:ext cx="129149" cy="29662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25000" r="17659" b="57380"/>
          <a:stretch/>
        </p:blipFill>
        <p:spPr bwMode="auto">
          <a:xfrm>
            <a:off x="1643613" y="1392366"/>
            <a:ext cx="4170556" cy="180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481813" y="2751380"/>
            <a:ext cx="3124200" cy="382659"/>
          </a:xfrm>
          <a:prstGeom prst="rect">
            <a:avLst/>
          </a:prstGeom>
          <a:solidFill>
            <a:srgbClr val="C0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2250165" y="1741179"/>
            <a:ext cx="155448" cy="934781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6812" y="2014653"/>
            <a:ext cx="10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STOLEN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9990" y="2743200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TSEG_SZ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2255071" y="2740229"/>
            <a:ext cx="155448" cy="38211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5012" y="27655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1 MB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34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TSEG Base/Limit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048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TSEG base address marks the beginning of the protected SMRAM range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 the TSEG base *should* equate to SMBASE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 the lowest SMBASE value in a multi-core system, assuming shared SMRAM range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see in a bit that this isn’t necessarily the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344" y="145895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E000_0000h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5772371" y="1765833"/>
            <a:ext cx="152400" cy="934781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2699" y="2044747"/>
            <a:ext cx="5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5795862" y="2803772"/>
            <a:ext cx="129149" cy="29662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25000" r="17659" b="57380"/>
          <a:stretch/>
        </p:blipFill>
        <p:spPr bwMode="auto">
          <a:xfrm>
            <a:off x="1643613" y="1392366"/>
            <a:ext cx="4170556" cy="180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481813" y="2751380"/>
            <a:ext cx="3124200" cy="382659"/>
          </a:xfrm>
          <a:prstGeom prst="rect">
            <a:avLst/>
          </a:prstGeom>
          <a:solidFill>
            <a:srgbClr val="C0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2250165" y="1741179"/>
            <a:ext cx="155448" cy="934781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6812" y="2014653"/>
            <a:ext cx="10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STOLEN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9990" y="2743200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TSEG_SZ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2255071" y="2740229"/>
            <a:ext cx="155448" cy="38211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5012" y="27655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1 MB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1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TSEG STOLEN varies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For the MCH 4, the TSEG range is defined as </a:t>
            </a:r>
            <a:r>
              <a:rPr lang="en-US" dirty="0">
                <a:latin typeface="Calibri"/>
                <a:cs typeface="Calibri"/>
              </a:rPr>
              <a:t>(TOLUD – STOLEN – TSEG_SZ) to  (TOLUD – STOLEN)</a:t>
            </a:r>
          </a:p>
          <a:p>
            <a:r>
              <a:rPr lang="en-US" dirty="0" smtClean="0"/>
              <a:t>But different systems will have different values, and you have to look it up in the datasheets. E.g. on a 4</a:t>
            </a:r>
            <a:r>
              <a:rPr lang="en-US" baseline="30000" dirty="0" smtClean="0"/>
              <a:t>th</a:t>
            </a:r>
            <a:r>
              <a:rPr lang="en-US" dirty="0" smtClean="0"/>
              <a:t> gen </a:t>
            </a:r>
            <a:r>
              <a:rPr lang="en-US" dirty="0" err="1" smtClean="0"/>
              <a:t>Haswell</a:t>
            </a:r>
            <a:r>
              <a:rPr lang="en-US" dirty="0" smtClean="0"/>
              <a:t>:</a:t>
            </a:r>
          </a:p>
          <a:p>
            <a:r>
              <a:rPr lang="en-US" dirty="0" smtClean="0"/>
              <a:t>(TOLUD </a:t>
            </a:r>
            <a:r>
              <a:rPr lang="en-US" dirty="0"/>
              <a:t>– DSM SIZE – GSM SIZE – TSEG </a:t>
            </a:r>
            <a:r>
              <a:rPr lang="en-US" dirty="0" smtClean="0"/>
              <a:t>SIZE) to (</a:t>
            </a:r>
            <a:r>
              <a:rPr lang="en-US" dirty="0"/>
              <a:t>TOLUD – DSM SIZE – GSM </a:t>
            </a:r>
            <a:r>
              <a:rPr lang="en-US" dirty="0" smtClean="0"/>
              <a:t>SIZE)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3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heads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your system’s TSEG/TOLUD are locked, or if they could be moved by an attacker</a:t>
            </a:r>
          </a:p>
          <a:p>
            <a:r>
              <a:rPr lang="en-US" dirty="0" smtClean="0"/>
              <a:t>On some systems they will be locked by D_LCK, and on some TSEGMB will have its own lock bit. You need to determine which is the case for </a:t>
            </a:r>
            <a:r>
              <a:rPr lang="en-US" smtClean="0"/>
              <a:t>your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93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Map Protection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86200"/>
            <a:ext cx="8153400" cy="263592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location of TSEG is dependent on the values of TOLUD and Stolen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Modifying this value is something that an attacker could try, to shift the TSEG region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 these registers can be locked down by D_LCK bit in the SMRAM register (a key-bit)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524375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8232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0"/>
          <a:stretch/>
        </p:blipFill>
        <p:spPr bwMode="auto">
          <a:xfrm>
            <a:off x="4498703" y="2438400"/>
            <a:ext cx="4416697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2828897" y="1853831"/>
            <a:ext cx="577597" cy="27141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00196" y="3240170"/>
            <a:ext cx="577597" cy="27141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4800" y="2672815"/>
            <a:ext cx="4058433" cy="10617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Arrow Connector 4"/>
          <p:cNvCxnSpPr>
            <a:stCxn id="10" idx="2"/>
            <a:endCxn id="14" idx="0"/>
          </p:cNvCxnSpPr>
          <p:nvPr/>
        </p:nvCxnSpPr>
        <p:spPr>
          <a:xfrm flipH="1">
            <a:off x="2334017" y="1989541"/>
            <a:ext cx="494880" cy="68327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365" idx="3"/>
          </p:cNvCxnSpPr>
          <p:nvPr/>
        </p:nvCxnSpPr>
        <p:spPr>
          <a:xfrm flipH="1" flipV="1">
            <a:off x="4314825" y="3240170"/>
            <a:ext cx="3152775" cy="13570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82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 Lock-Down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29200"/>
            <a:ext cx="8458200" cy="1676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D_LCK is pretty much a necessity and is rarely left unset (5% or so of measured BIOS have D_LCK not set)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set prevents changes to a lot of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75"/>
          <a:stretch/>
        </p:blipFill>
        <p:spPr bwMode="auto">
          <a:xfrm>
            <a:off x="381000" y="1143000"/>
            <a:ext cx="5717091" cy="1623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76" y="2819400"/>
            <a:ext cx="63928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67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can you find the all-important D_LCK bit?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MCH3 &amp; 4 = “SMRAM” register 0/0/0/9D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 (Sandy Bridge) CPU and newer = “SMRAMC” register 0/0/0/88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26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D_OPEN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29200"/>
            <a:ext cx="8458200" cy="1676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help the BIOS configure SMRAM, the chipset provides a means for leaving SMRAM open even when the processor is not in SMM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D_LCK prevents this bit from being asserted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75"/>
          <a:stretch/>
        </p:blipFill>
        <p:spPr bwMode="auto">
          <a:xfrm>
            <a:off x="381000" y="1287902"/>
            <a:ext cx="5717091" cy="1623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7" b="47583"/>
          <a:stretch/>
        </p:blipFill>
        <p:spPr bwMode="auto">
          <a:xfrm>
            <a:off x="2743200" y="3063636"/>
            <a:ext cx="5953125" cy="181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52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specific: Viewing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SMRAM is properly locked down this isn’t possible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Assert the D_OPEN bit in the SMRAMC register (D0:F0, offset 9Dh)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Since it’s unlocked, let’s take a look at SMRAM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our TSEG calculations it should be located at DFF0_0000h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SMBASE…but is it? Let’s see…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48"/>
          <a:stretch/>
        </p:blipFill>
        <p:spPr bwMode="auto">
          <a:xfrm>
            <a:off x="187829" y="1129991"/>
            <a:ext cx="4294961" cy="2862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3"/>
          <a:stretch/>
        </p:blipFill>
        <p:spPr bwMode="auto">
          <a:xfrm>
            <a:off x="4603712" y="1371600"/>
            <a:ext cx="4311688" cy="30405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4" y="2264859"/>
            <a:ext cx="2733675" cy="11715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649694" y="3641929"/>
            <a:ext cx="335102" cy="2294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9" idx="2"/>
            <a:endCxn id="17412" idx="2"/>
          </p:cNvCxnSpPr>
          <p:nvPr/>
        </p:nvCxnSpPr>
        <p:spPr>
          <a:xfrm flipH="1" flipV="1">
            <a:off x="2097592" y="3436434"/>
            <a:ext cx="1552102" cy="32019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46360" y="2561687"/>
            <a:ext cx="294441" cy="5550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56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SMRAM is the address space where the processor switches to upon entering SMM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address space contains the SMI handler code and data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processor’s pre-SMI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context 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saved at a pre-defined location in SMRAM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(fixed offset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 SMBASE)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SMBASE is the base address of SMRAM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located in a reserved portion of main RAM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Thus access control mechanisms must be based in the memory controller (MCH or CPU)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9" y="1129992"/>
            <a:ext cx="4294961" cy="287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61" y="1524000"/>
            <a:ext cx="4319239" cy="3065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specific: Viewing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981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Well, there is some binary at DFF0_0000h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EB 38 is a JMP instruction which would take us to DFF0_003Ah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shouldn’t our code enter at SMBASE + 8000h (DFF0_8000h) instead?  Maybe this is just random bits.</a:t>
            </a:r>
          </a:p>
        </p:txBody>
      </p:sp>
      <p:sp>
        <p:nvSpPr>
          <p:cNvPr id="9" name="Oval 8"/>
          <p:cNvSpPr/>
          <p:nvPr/>
        </p:nvSpPr>
        <p:spPr>
          <a:xfrm>
            <a:off x="3649694" y="3641929"/>
            <a:ext cx="335102" cy="2294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9" idx="7"/>
            <a:endCxn id="14" idx="2"/>
          </p:cNvCxnSpPr>
          <p:nvPr/>
        </p:nvCxnSpPr>
        <p:spPr>
          <a:xfrm flipV="1">
            <a:off x="3935721" y="3276601"/>
            <a:ext cx="693987" cy="39892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9708" y="1752601"/>
            <a:ext cx="4361892" cy="3048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83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specific: Viewing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371600"/>
            <a:ext cx="3733800" cy="510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look at address DFF0_8000h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Definitely </a:t>
            </a:r>
            <a:r>
              <a:rPr lang="en-US" sz="2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executable code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Call it a hunch but let’s look at address DFF0_7EF8h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that the SMBASE field in the state save register is located at offset SMBASE + 8000h + 7EF8h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see what that shows us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791075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2614550"/>
            <a:ext cx="1676400" cy="4580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7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specific: Viewing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371600"/>
            <a:ext cx="3581400" cy="510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SMBASE value and its value is DFEF_8000h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SMBASE + 8000h is DFF0_0000h which is our TSEG base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Technically, the SMRAM range is outside of the TSEG protected area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24000"/>
            <a:ext cx="4810125" cy="435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219200" y="2709746"/>
            <a:ext cx="990600" cy="2286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Unprotected SMRAM Range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see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that it's outside the range if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go to an address just under DFF0_0000h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write some bytes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Then we can toggle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D_OPEN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 off and on and see that the bytes we just wrote are still present whether SMRAM is open or closed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25001" r="17659" b="48033"/>
          <a:stretch/>
        </p:blipFill>
        <p:spPr bwMode="auto">
          <a:xfrm>
            <a:off x="1371600" y="1119161"/>
            <a:ext cx="4170556" cy="276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45425" y="2478176"/>
            <a:ext cx="3124200" cy="382659"/>
          </a:xfrm>
          <a:prstGeom prst="rect">
            <a:avLst/>
          </a:prstGeom>
          <a:solidFill>
            <a:srgbClr val="C0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6181" y="2928536"/>
            <a:ext cx="3075819" cy="608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Connector 11"/>
          <p:cNvCxnSpPr>
            <a:stCxn id="6" idx="1"/>
          </p:cNvCxnSpPr>
          <p:nvPr/>
        </p:nvCxnSpPr>
        <p:spPr>
          <a:xfrm>
            <a:off x="2266181" y="3232666"/>
            <a:ext cx="3101272" cy="0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5151" y="3036849"/>
            <a:ext cx="317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DFEF_8000h (SMBASE)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6302" y="2676811"/>
            <a:ext cx="363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DFF0_0000h (SMBASE + 8000h)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200" y="2176864"/>
            <a:ext cx="2198038" cy="3693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4724400" y="2361530"/>
            <a:ext cx="1066800" cy="30797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92990" y="3407062"/>
            <a:ext cx="2492990" cy="3693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Unprotected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04090" y="3003396"/>
            <a:ext cx="1" cy="42359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76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 how bad is this?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38600"/>
            <a:ext cx="88392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definitely not good! But…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*this* case the SMI handler neither references nor calls anything in this unprotected range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it’s “okay” in this case, but could be catastrophic in another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moral of the story: Ensure that all SMI handler accessed code/data is within the protected memory range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ITL found multiple bugs in Intel's SMM code where it was accessing data outside the protected ranges, which could consequently be attacker controlled (which led to simple "change a function pointer to jump to my code" type attacks, and could lead to buffer overflow attacks)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25001" r="17659" b="48033"/>
          <a:stretch/>
        </p:blipFill>
        <p:spPr bwMode="auto">
          <a:xfrm>
            <a:off x="1371600" y="1119161"/>
            <a:ext cx="4170556" cy="276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45425" y="2478176"/>
            <a:ext cx="3124200" cy="382659"/>
          </a:xfrm>
          <a:prstGeom prst="rect">
            <a:avLst/>
          </a:prstGeom>
          <a:solidFill>
            <a:srgbClr val="C0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6181" y="2928536"/>
            <a:ext cx="3075819" cy="608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Connector 11"/>
          <p:cNvCxnSpPr>
            <a:stCxn id="6" idx="1"/>
          </p:cNvCxnSpPr>
          <p:nvPr/>
        </p:nvCxnSpPr>
        <p:spPr>
          <a:xfrm>
            <a:off x="2266181" y="3232666"/>
            <a:ext cx="3101272" cy="0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5151" y="3036849"/>
            <a:ext cx="317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DFEF_8000h (SMBASE)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6302" y="2676811"/>
            <a:ext cx="363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DFF0_0000h (SMBASE + 8000h)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200" y="2176864"/>
            <a:ext cx="2198038" cy="3693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4724400" y="2361530"/>
            <a:ext cx="1066800" cy="30797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92990" y="3407062"/>
            <a:ext cx="2492990" cy="3693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Unprotected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04090" y="3003396"/>
            <a:ext cx="1" cy="42359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99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a discussion of TSEG as DMA 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68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Space Layout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off, lets define the terms SMBASE and SMRAM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SMRAM refers to the entire range (or ranges) where the SMI handler code and data is located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is a private CPU-internal register that holds the address denoting the base address of SMRAM for a processor (or core)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Each core will have its own SMBASE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state save area(s) and entry point(s) are fixed offsets from SMBASE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is also found as a field stored in the state save area within SMRAM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stored value is always at the same offset from SMBASE (FEF8h)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32-bit value containing the physical address of SMRAM (SMBASE)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Even in x64 architecture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 SMRAM is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relocatable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by changing the saved value of SMBASE, stored in the SMRAM save state area upon SMI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talk about where in physical memory SMBASE/SMRAM is likely to be located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0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667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Default SMBASE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startup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30000h, but can be relocated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SMI Handler Executable code entry point is always at SMBASE + 8000h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CPU always begins executing at SMBASE + 8000h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Multi-core systems will typically have their SMBASE offset by N bytes from each other. For example: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 0 defines SMBASE as A_0000h, will enter SMI handler at A_8000h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Core 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defines SMBASE 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A_1000h, will enter SMI handler at A_9000h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8780" y="228600"/>
            <a:ext cx="525780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8780" y="3124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8780" y="1219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8780" y="1738745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2905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31856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4673" y="3708413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6235" y="2968823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646" y="2211288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0474" y="2806519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 Handler (code)  Entry Point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74711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SMRAM Size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1239975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State Save Area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69870" y="1547752"/>
            <a:ext cx="0" cy="1855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65270" y="1547752"/>
            <a:ext cx="0" cy="6635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56077" y="3886200"/>
            <a:ext cx="914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1835" y="3124200"/>
            <a:ext cx="914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24982" y="31242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828" y="157942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+ 7E00h (32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75" y="2057400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+ 7C00h (64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100" y="106531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+ 7FFFh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3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068780" y="1219199"/>
            <a:ext cx="5257800" cy="519546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 save address starts 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SMBASE + 8000h +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7FFFh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+ FFFFh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32-bit CPU’s, the state-save area is 200h bytes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 save area extends down to SMBASE + 8000h + 7E00h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+ FE00h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8780" y="228600"/>
            <a:ext cx="525780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8780" y="3124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8780" y="1219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8780" y="1738745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2905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31856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4673" y="3708413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6235" y="2968823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646" y="2211288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0474" y="2806519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 Handler (code)  Entry Point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74711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SMRAM Size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1239975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State Save Area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15000" y="1547752"/>
            <a:ext cx="0" cy="1855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28" y="157942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+ 7E00h (32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75" y="2057400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+ 7C00h (64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7100" y="106531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+ 7FFFh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33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08" y="228600"/>
            <a:ext cx="6391385" cy="649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376308" y="6307606"/>
            <a:ext cx="6391385" cy="1715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071" y="0"/>
            <a:ext cx="1255472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7672" y="-3019"/>
            <a:ext cx="4016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From Intel Vol. 3. Ch. "System Management Mode"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30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068780" y="1219198"/>
            <a:ext cx="5257800" cy="99208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 save address starts at SMBASE + 8000h + 7FFFh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+ FFFFh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64-bit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CPU’s, the state-save area 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400h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state-save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extends down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+ 8000h +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7C00h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SMBASE + FC00h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8780" y="228600"/>
            <a:ext cx="525780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8780" y="3124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8780" y="1219200"/>
            <a:ext cx="525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2905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31856" y="382177"/>
            <a:ext cx="2263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4673" y="3708413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6235" y="2968823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646" y="2211288"/>
            <a:ext cx="52578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0474" y="2806519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 Handler (code) Entry Point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74711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SMRAM Size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1239975"/>
            <a:ext cx="52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State Save Area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38800" y="1547752"/>
            <a:ext cx="0" cy="6635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828" y="157942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+ 7E00h (32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5" y="2057400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+ 7C00h (64 bit)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100" y="106531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SMBASE + 8000h + 7FFFh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02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323</TotalTime>
  <Words>3059</Words>
  <Application>Microsoft Macintosh PowerPoint</Application>
  <PresentationFormat>On-screen Show (4:3)</PresentationFormat>
  <Paragraphs>379</Paragraphs>
  <Slides>45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1_Office Theme</vt:lpstr>
      <vt:lpstr>2_Office Theme</vt:lpstr>
      <vt:lpstr>Advanced x86: BIOS and System Management Mode Internals SMRAM (System Management RAM)</vt:lpstr>
      <vt:lpstr>All materials are licensed under a Creative Commons “Share Alike” license.</vt:lpstr>
      <vt:lpstr>Prelude</vt:lpstr>
      <vt:lpstr>SMRAM</vt:lpstr>
      <vt:lpstr>Address Space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SMRAM Location</vt:lpstr>
      <vt:lpstr>Standard SMRAM Locations</vt:lpstr>
      <vt:lpstr>Compatible SMRAM (Legacy Video Area)</vt:lpstr>
      <vt:lpstr>Enabling Compatible SMRAM</vt:lpstr>
      <vt:lpstr>TSEG (Top of Main Memory Segment)</vt:lpstr>
      <vt:lpstr>Enabling TSEG</vt:lpstr>
      <vt:lpstr>Enabling TSEG on new platforms</vt:lpstr>
      <vt:lpstr>HSEG (High SMM Memory Space)</vt:lpstr>
      <vt:lpstr>Enabling HSEG</vt:lpstr>
      <vt:lpstr>SMRAM Combinations (MCH-based)</vt:lpstr>
      <vt:lpstr>SMRAM Combinations (PCH-based)</vt:lpstr>
      <vt:lpstr>Demo: Locating SMRAM</vt:lpstr>
      <vt:lpstr>Demo: Locating SMRAM</vt:lpstr>
      <vt:lpstr>Example: Find TSEG Base/Limit</vt:lpstr>
      <vt:lpstr>Example: Find TSEG: TOLUD</vt:lpstr>
      <vt:lpstr>Lab: Find TSEG: STOLEN</vt:lpstr>
      <vt:lpstr>Lab: Find TSEG: TSEG_SZ</vt:lpstr>
      <vt:lpstr>Calculate TSEG Base/Limit</vt:lpstr>
      <vt:lpstr>Calculate TSEG Base/Limit</vt:lpstr>
      <vt:lpstr>TSEG STOLEN varies</vt:lpstr>
      <vt:lpstr>Homework heads up</vt:lpstr>
      <vt:lpstr>Memory Map Protection</vt:lpstr>
      <vt:lpstr>SMRAM Lock-Down</vt:lpstr>
      <vt:lpstr>Where can you find the all-important D_LCK bit?</vt:lpstr>
      <vt:lpstr>D_OPEN</vt:lpstr>
      <vt:lpstr>vulnBIOS specific: Viewing SMRAM</vt:lpstr>
      <vt:lpstr>vulnBIOS specific: Viewing SMRAM</vt:lpstr>
      <vt:lpstr>vulnBIOS specific: Viewing SMRAM</vt:lpstr>
      <vt:lpstr>vulnBIOS specific: Viewing SMRAM</vt:lpstr>
      <vt:lpstr>Unprotected SMRAM Range</vt:lpstr>
      <vt:lpstr>So how bad is this?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SMRAM (System Management RAM)</dc:title>
  <dc:creator>a</dc:creator>
  <cp:lastModifiedBy>a</cp:lastModifiedBy>
  <cp:revision>44</cp:revision>
  <dcterms:created xsi:type="dcterms:W3CDTF">2015-01-31T21:35:55Z</dcterms:created>
  <dcterms:modified xsi:type="dcterms:W3CDTF">2015-10-14T06:43:15Z</dcterms:modified>
</cp:coreProperties>
</file>