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</p:sldMasterIdLst>
  <p:notesMasterIdLst>
    <p:notesMasterId r:id="rId8"/>
  </p:notesMasterIdLst>
  <p:sldIdLst>
    <p:sldId id="259" r:id="rId4"/>
    <p:sldId id="262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EE8FD-2967-EE4D-A1A9-51BF8075406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E86DA-10F8-0449-A271-4BC479934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C860-44C5-644B-90D9-2974B61089B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90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E24-4D94-DB4B-A561-D8D7D380DB1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41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463-1C44-6A4B-A97C-15362D0C31E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38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444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178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387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48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515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378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403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30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3C85-BCD7-7D43-A197-EB939308491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88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148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7087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383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31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51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88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27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49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900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1843-BB20-9747-9FBA-2222FBD9EF2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0386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561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328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93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98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347-DD57-434F-9A12-E5ECB169ECD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970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40F3-885D-E342-8AB7-90F7F67D7BE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88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1C35-94C4-6B43-BCCB-06EA41583E5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572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EDDB-D97C-1045-A304-898E3BBA7EA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75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98B-AF75-AE45-A317-E05698DCABC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14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177D-BCE3-4D44-BA4D-05C5CEB45CF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749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693C701-DEAC-C845-BFE0-B41A714FB5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48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392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smtClean="0"/>
              <a:t>SMM Conclusion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9140"/>
            <a:ext cx="6400800" cy="1275533"/>
          </a:xfrm>
        </p:spPr>
        <p:txBody>
          <a:bodyPr>
            <a:normAutofit/>
          </a:bodyPr>
          <a:lstStyle/>
          <a:p>
            <a:r>
              <a:rPr lang="en-US" dirty="0" err="1"/>
              <a:t>Xeno</a:t>
            </a:r>
            <a:r>
              <a:rPr lang="en-US" dirty="0"/>
              <a:t> </a:t>
            </a:r>
            <a:r>
              <a:rPr lang="en-US" dirty="0" err="1" smtClean="0"/>
              <a:t>Kovah</a:t>
            </a:r>
            <a:r>
              <a:rPr lang="en-US" dirty="0" smtClean="0"/>
              <a:t> &amp;&amp; Corey </a:t>
            </a:r>
            <a:r>
              <a:rPr lang="en-US" dirty="0" err="1" smtClean="0"/>
              <a:t>Kallenberg</a:t>
            </a:r>
            <a:endParaRPr lang="en-US" dirty="0"/>
          </a:p>
          <a:p>
            <a:r>
              <a:rPr lang="en-US" dirty="0" smtClean="0"/>
              <a:t>LegbaCore, LLC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0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SMM Lockdown Summary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these may generally only be implemented by the vendor, you can verify most of these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TSEG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Ensure entire SMRAM range is contained in the protected space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SMI handler code should not execute code outside the protected memory range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use interrupts in SMM, unless you explicitly WBINVD the cache before generating an interrupt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Ensure D_LCK is set to lock down both memory-mapping registers as well as SMRAM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SMRR are supported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SMRR are used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SMRR range overlaps/matches TSEG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SMM_LOCK bit is asserted to prevent an attacker from suppressing SMI#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the SMM_BWP bit is set in the BIOS_CNTL register to permit writes to flash only when processor is in SMM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04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SMM Conclusion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Holds a lot of responsibility in protecting the system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Protects the BIOS flash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Protects itself, because it is instantiated by the BIOS from binary on the BIOS flash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 it is very fragile in case of a writeable BIOS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is not difficult to locate and “carve” out the SMI code module and replace it with a malicious one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Once written to BIOS the attacker can lock down the once-vulnerable system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Which highlights a general problem with tools like Copernicus. We’ll touch on this at the end of the Trusted Computing section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Bottom line: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attacker can write to the BIOS, they can modify SMM (and a lot of other stuff, unlocking protections, etc.)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 the most important thing to lock down is the SPI Flash, first and foremost.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protection of which relies first and foremost on SMM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76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</TotalTime>
  <Words>404</Words>
  <Application>Microsoft Macintosh PowerPoint</Application>
  <PresentationFormat>On-screen Show (4:3)</PresentationFormat>
  <Paragraphs>39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1_Office Theme</vt:lpstr>
      <vt:lpstr>2_Office Theme</vt:lpstr>
      <vt:lpstr>Advanced x86: BIOS and System Management Mode Internals SMM Conclusion</vt:lpstr>
      <vt:lpstr>All materials are licensed under a Creative Commons “Share Alike” license.</vt:lpstr>
      <vt:lpstr>SMM Lockdown Summary</vt:lpstr>
      <vt:lpstr>SMM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x86: BIOS and System Management Mode Internals SMM Conclusion</dc:title>
  <dc:creator>a</dc:creator>
  <cp:lastModifiedBy>a</cp:lastModifiedBy>
  <cp:revision>3</cp:revision>
  <dcterms:created xsi:type="dcterms:W3CDTF">2015-01-31T02:14:48Z</dcterms:created>
  <dcterms:modified xsi:type="dcterms:W3CDTF">2015-10-14T06:44:07Z</dcterms:modified>
</cp:coreProperties>
</file>