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22"/>
  </p:notesMasterIdLst>
  <p:sldIdLst>
    <p:sldId id="276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A3BA8-CF56-6444-8205-A163CE761EB1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53453-FB0E-6845-8BBB-FB93164F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</a:t>
            </a:r>
            <a:r>
              <a:rPr lang="en-US" baseline="0" dirty="0" smtClean="0"/>
              <a:t> this is from our public released </a:t>
            </a:r>
            <a:r>
              <a:rPr lang="en-US" baseline="0" dirty="0" err="1" smtClean="0"/>
              <a:t>charizard</a:t>
            </a:r>
            <a:r>
              <a:rPr lang="en-US" baseline="0" dirty="0" smtClean="0"/>
              <a:t>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B1CD-D33E-4C7A-A8E4-CE0CA43C154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9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C860-44C5-644B-90D9-2974B61089B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23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E24-4D94-DB4B-A561-D8D7D380DB1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69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463-1C44-6A4B-A97C-15362D0C31E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76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93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28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20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27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045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18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34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9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3C85-BCD7-7D43-A197-EB939308491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289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980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737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359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1843-BB20-9747-9FBA-2222FBD9EF2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438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347-DD57-434F-9A12-E5ECB169ECD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9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40F3-885D-E342-8AB7-90F7F67D7BE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C35-94C4-6B43-BCCB-06EA41583E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4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DDB-D97C-1045-A304-898E3BBA7EA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43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98B-AF75-AE45-A317-E05698DCABC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0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177D-BCE3-4D44-BA4D-05C5CEB45CF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8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693C701-DEAC-C845-BFE0-B41A714FB5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9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6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SMI Suppression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3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24474"/>
            <a:ext cx="8686800" cy="138112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bit to suppress global SMI# is at bit 0 in the SMI_EN register located at PMBASE + 30h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looks like uninitialized space, but everything is enabled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Just not locked down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64"/>
          <a:stretch/>
        </p:blipFill>
        <p:spPr bwMode="auto">
          <a:xfrm>
            <a:off x="1905000" y="3124200"/>
            <a:ext cx="4810125" cy="2068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39" y="2331720"/>
            <a:ext cx="5788661" cy="66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40" y="1143000"/>
            <a:ext cx="5788660" cy="102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164080" y="4788694"/>
            <a:ext cx="1752600" cy="2709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9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49"/>
          <a:stretch/>
        </p:blipFill>
        <p:spPr bwMode="auto">
          <a:xfrm>
            <a:off x="2176463" y="992505"/>
            <a:ext cx="4791075" cy="2123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29200"/>
            <a:ext cx="86868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Commence SMI# suppression!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De-assert bit 0 so that SMI_EN is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FFFF_FFFEh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" y="3305175"/>
            <a:ext cx="7478713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146608" y="3545205"/>
            <a:ext cx="233362" cy="5981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26130" y="2926080"/>
            <a:ext cx="5905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3916680" y="2926080"/>
            <a:ext cx="3229928" cy="9182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43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10200"/>
            <a:ext cx="8686800" cy="129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Now with SMI# suppressed we can enable writes to the BIOS flash by asserting bit 0 in the BIOS_CNTL register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cover this in more detail in the next section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4819650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2695575" cy="11334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90600" y="1905000"/>
            <a:ext cx="3200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2907268"/>
            <a:ext cx="19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BIOS_CNTL register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1360" y="3572826"/>
            <a:ext cx="259080" cy="5419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36770" y="4518184"/>
            <a:ext cx="259080" cy="2709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4766310" y="3843813"/>
            <a:ext cx="339090" cy="67437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60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0"/>
            <a:ext cx="8686800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Notice that bit 0 remains asserted now whereas before disabling SMI# it would have been reset to 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Now we can write to the BIOS.  This is very bad.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48291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682490" y="4495324"/>
            <a:ext cx="259080" cy="2709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50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686800" cy="12191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Running the write_bios_base_deadbeef.sys writes to the BIOS base to prove this point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6115"/>
            <a:ext cx="3234468" cy="4136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62025"/>
            <a:ext cx="4810125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3939960" y="1952625"/>
            <a:ext cx="1470240" cy="5419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3167062"/>
            <a:ext cx="990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2133600" y="2223612"/>
            <a:ext cx="1806360" cy="9434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19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Ring0 can modify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EFI Variables, which allows trivial bypassing of Secure Boot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We’ll cover this in the UEFI secure boot portion of the class.  For now just take my word for it: this is not good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4125"/>
            <a:ext cx="8773941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Video: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Charizard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22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we’ll see in the next section, there is one secondary defense that could still work to prevent an attacker from being able to flash the BIOS under these circumstances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 they can’t be used to protect the UEFI variables because those must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always be writeable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Locking down the SMI_EN register is something that vendors don’t really know about: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3216 of 8005 (~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measured did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have SMI_LOCK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numbers are much higher if you rollback the BIOS to a vulnerable revision, which is typically permitted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54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SMI Suppression Prevention 1: GEN_PMCON1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6868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GEN_PMCON1 is located in the LPC D31:F0 Power Management registers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vendor must (must must!) assert SMI_LOCK in the GEN_PMCON_1 register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give attackers the option of suppressing SMI#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since the system depends on SMM to protect the BIOS Flash!!!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67790"/>
            <a:ext cx="5810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76550"/>
            <a:ext cx="8213008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71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SMI Suppression Prevention 2: BIOS_CNTL.SMM_BWP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00600"/>
            <a:ext cx="8686800" cy="190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cover this register during the BIOS flash portion of the course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Raises the security level of the platform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Suffice to say this is a very useful (newish) feature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isn’t utilized very often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5875"/>
            <a:ext cx="85915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0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5240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SMM stands as the first line of defense for protecting the BIOS flash from being overwritten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cover how in the flash BIOS portion of the course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if the attacker simply suppressed SMI from being generated?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They can, if the system isn’t locked down properly: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4724400"/>
            <a:ext cx="79629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6149578"/>
            <a:ext cx="274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I/O Controller Hub Family 9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5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SMI_EN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SMI Control and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the Power Management IO Registers (memory-mapped at PMBASE defined in LPC D31:F0)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SMI_EN register can enable or disable some very specific instances of SMI# or globally enable/disable all SMI#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Shown above is the Global Enable/Disable for SMI#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3028950"/>
            <a:ext cx="8156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371599"/>
            <a:ext cx="8156575" cy="144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97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SMI_EN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disable the generation of SMI# on writes to IO port 0xB2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a slough of others (BIOS_EN refers to BIOS being able to receive ACPI “messages”, it has nothing to do with enabling/disabling BIOS itself)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66800"/>
            <a:ext cx="67437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46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SMI_EN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990600"/>
            <a:ext cx="2895600" cy="5715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SMI_EN provides a lot of control over the generation of SMI#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also enable/disable that periodic generation of SMI#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get the idea…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5676900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03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562600"/>
            <a:ext cx="8686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we know, we (should be) unable to assert bit 0 in the BIOS_CNTL register located in LPC D31:F0, offset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“fix” that!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4819650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2695575" cy="11334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1905000"/>
            <a:ext cx="3200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2907268"/>
            <a:ext cx="19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BIOS_CNTL register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1360" y="3572826"/>
            <a:ext cx="259080" cy="5419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36770" y="4518184"/>
            <a:ext cx="259080" cy="2709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7"/>
          <p:cNvCxnSpPr>
            <a:stCxn id="11" idx="0"/>
          </p:cNvCxnSpPr>
          <p:nvPr/>
        </p:nvCxnSpPr>
        <p:spPr>
          <a:xfrm flipV="1">
            <a:off x="4766310" y="3843813"/>
            <a:ext cx="339090" cy="67437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98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0"/>
            <a:ext cx="8382000" cy="213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 the PMBASE address from LPC D31:F0, offset 40h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mapped to the I/O address space, as indicated in the Base Address register description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81"/>
          <a:stretch/>
        </p:blipFill>
        <p:spPr bwMode="auto">
          <a:xfrm>
            <a:off x="1424940" y="1371600"/>
            <a:ext cx="5867400" cy="291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88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Demo: SMI Suppression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0"/>
            <a:ext cx="86868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 we can see it is mapped to I/O starting at address 0x1000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up an I/O ports window and enter 0x1000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 sure to check ACPI Power Management Base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some systems not doing this causes lockups or system crashes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98"/>
          <a:stretch/>
        </p:blipFill>
        <p:spPr bwMode="auto">
          <a:xfrm>
            <a:off x="228600" y="990600"/>
            <a:ext cx="4772025" cy="2678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3"/>
          <a:stretch/>
        </p:blipFill>
        <p:spPr bwMode="auto">
          <a:xfrm>
            <a:off x="3962400" y="1210629"/>
            <a:ext cx="4810125" cy="3189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53390" y="2876074"/>
            <a:ext cx="1752600" cy="2709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>
            <a:off x="2205990" y="3011567"/>
            <a:ext cx="4161472" cy="18883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14110" y="3646170"/>
            <a:ext cx="1905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3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</TotalTime>
  <Words>848</Words>
  <Application>Microsoft Macintosh PowerPoint</Application>
  <PresentationFormat>On-screen Show (4:3)</PresentationFormat>
  <Paragraphs>94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1_Office Theme</vt:lpstr>
      <vt:lpstr>2_Office Theme</vt:lpstr>
      <vt:lpstr>Advanced x86: BIOS and System Management Mode Internals SMI Suppression</vt:lpstr>
      <vt:lpstr>All materials are licensed under a Creative Commons “Share Alike” license.</vt:lpstr>
      <vt:lpstr>SMI Suppression</vt:lpstr>
      <vt:lpstr>SMI_EN: SMI Control and  Enable Register</vt:lpstr>
      <vt:lpstr>SMI_EN</vt:lpstr>
      <vt:lpstr>SMI_EN</vt:lpstr>
      <vt:lpstr>Demo: SMI Suppression</vt:lpstr>
      <vt:lpstr>Demo: SMI Suppression</vt:lpstr>
      <vt:lpstr>Demo: SMI Suppression</vt:lpstr>
      <vt:lpstr>Demo: SMI Suppression</vt:lpstr>
      <vt:lpstr>Demo: SMI Suppression</vt:lpstr>
      <vt:lpstr>Demo: SMI Suppression</vt:lpstr>
      <vt:lpstr>Demo: SMI Suppression</vt:lpstr>
      <vt:lpstr>Demo: SMI Suppression</vt:lpstr>
      <vt:lpstr>Demo Video: Charizard</vt:lpstr>
      <vt:lpstr>SMI Suppression</vt:lpstr>
      <vt:lpstr>SMI Suppression Prevention 1: GEN_PMCON1</vt:lpstr>
      <vt:lpstr>SMI Suppression Prevention 2: BIOS_CNTL.SMM_BWP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SMI Suppression</dc:title>
  <dc:creator>a</dc:creator>
  <cp:lastModifiedBy>a</cp:lastModifiedBy>
  <cp:revision>5</cp:revision>
  <dcterms:created xsi:type="dcterms:W3CDTF">2015-01-31T02:13:38Z</dcterms:created>
  <dcterms:modified xsi:type="dcterms:W3CDTF">2015-10-14T07:08:55Z</dcterms:modified>
</cp:coreProperties>
</file>