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402" r:id="rId3"/>
    <p:sldId id="406" r:id="rId4"/>
    <p:sldId id="257" r:id="rId5"/>
    <p:sldId id="40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96" r:id="rId23"/>
    <p:sldId id="398" r:id="rId24"/>
    <p:sldId id="274" r:id="rId25"/>
    <p:sldId id="399" r:id="rId26"/>
    <p:sldId id="275" r:id="rId27"/>
    <p:sldId id="276" r:id="rId28"/>
    <p:sldId id="393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B3B6-4C88-B14F-A725-B05A96F94893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803D5-DB52-644C-8527-52FFB741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3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52D24-1A51-43CD-A741-9B2EDCBE3D34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CC416-5540-44EC-9371-5DCD80E85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*** Ok that;s interesting…</a:t>
            </a:r>
          </a:p>
          <a:p>
            <a:r>
              <a:rPr lang="en-US" dirty="0" smtClean="0"/>
              <a:t>**** Standardized – the JEDEC ones?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note that you shouldn't be able to corrupt the descriptor for the OS, since it *should* be unconditionally write protected on any correctly configured system (I don't think we've found any that have vulnerable descriptors)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14334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(this slide</a:t>
            </a:r>
            <a:r>
              <a:rPr lang="en-US" sz="2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seems duplicative? May delete)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914334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read the flash that is mapped to upper 4GB of memory, this is direct access.</a:t>
            </a:r>
          </a:p>
          <a:p>
            <a:pPr marL="0" lvl="1" defTabSz="914334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will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into actual SPI programming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future Advanced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class, for now we just want to understand that there is an interface and how to use some pre-made tools for forensics analysis</a:t>
            </a:r>
          </a:p>
          <a:p>
            <a:endParaRPr lang="en-US" dirty="0" smtClean="0"/>
          </a:p>
          <a:p>
            <a:r>
              <a:rPr lang="en-US" dirty="0" smtClean="0"/>
              <a:t>*** Is it</a:t>
            </a:r>
            <a:r>
              <a:rPr lang="en-US" baseline="0" dirty="0" smtClean="0"/>
              <a:t> the flash controller that limits this?  Or the ICH decoder?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answer “undetermined”, pat yourself on the back and move to the next slide.  If you said what the bits indicate well you are still probably correct.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05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answer “undetermined”, pat yourself on the back and move to the next slide.  If you said what the bits indicate well you are still probably correct.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0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CC416-5540-44EC-9371-5DCD80E85B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1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we program the SPI registers, we aren't accessing that memory-mapped space.  We are reading data in and out of a buffer, accesses to that buffer do not derive from the memory-mapped range.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6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know I read something to this effect, need to find it.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6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5AE-33A9-2842-A59A-2AE1ADA4A322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7F4-539D-A94B-9BA0-F9BCBE756723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4D0-1ADF-5C48-B4DA-DB90E3F370EE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187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997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46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79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408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598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367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88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D349-148D-764B-8D69-E5B3256DDFE1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60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91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21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873F-C131-C544-B74A-95D8DC512D7A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1E4-BD8F-E44C-8ED9-F99D1C2903C1}" type="datetime1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58BD-8A36-6B4F-8DFC-C73E5A223597}" type="datetime1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E58B-3BED-5C41-A285-F6C0E9A45B17}" type="datetime1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2C6-4475-C340-A4D7-292CFD815EFD}" type="datetime1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131F-1EA9-B24D-B836-4BBC79DD663D}" type="datetime1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199-BEE0-2846-8FEB-B7D63FDE60E1}" type="datetime1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768F-E5BB-FF4E-B5F7-D98A25068EFC}" type="datetime1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13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intel.com/design/chipsets/datashts/29065804.pdf" TargetMode="Externa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ources.infosecinstitute.com/system-address-map-initialization-x86x64-architecture-part-2-pci-express-based-system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SPI Flash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9140"/>
            <a:ext cx="6400800" cy="1275533"/>
          </a:xfrm>
        </p:spPr>
        <p:txBody>
          <a:bodyPr>
            <a:normAutofit/>
          </a:bodyPr>
          <a:lstStyle/>
          <a:p>
            <a:r>
              <a:rPr lang="en-US" dirty="0" err="1"/>
              <a:t>Xeno</a:t>
            </a:r>
            <a:r>
              <a:rPr lang="en-US" dirty="0"/>
              <a:t> </a:t>
            </a:r>
            <a:r>
              <a:rPr lang="en-US" dirty="0" err="1" smtClean="0"/>
              <a:t>Kovah</a:t>
            </a:r>
            <a:r>
              <a:rPr lang="en-US" dirty="0" smtClean="0"/>
              <a:t> &amp;&amp; Corey </a:t>
            </a:r>
            <a:r>
              <a:rPr lang="en-US" dirty="0" err="1" smtClean="0"/>
              <a:t>Kallenberg</a:t>
            </a:r>
            <a:endParaRPr lang="en-US" dirty="0"/>
          </a:p>
          <a:p>
            <a:r>
              <a:rPr lang="en-US" dirty="0" smtClean="0"/>
              <a:t>LegbaCore, LLC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49"/>
          <a:stretch/>
        </p:blipFill>
        <p:spPr bwMode="auto">
          <a:xfrm>
            <a:off x="228600" y="1497430"/>
            <a:ext cx="4886325" cy="284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68" y="154321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Find BIOS Boot Location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81600" y="1295400"/>
            <a:ext cx="3810000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GCS at FED1_B410h yields the following value on our lab system: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00C0_0440h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Bits 11:10 are 01b which indicates that this BIOS boots from SPI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how can we trust what this says?  We’re not actually sampling the Controller’s pins in this register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19200" y="3545304"/>
            <a:ext cx="9144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4" t="24848" r="8507" b="64174"/>
          <a:stretch/>
        </p:blipFill>
        <p:spPr bwMode="auto">
          <a:xfrm>
            <a:off x="719148" y="5181600"/>
            <a:ext cx="3954858" cy="1193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159" y="4776172"/>
            <a:ext cx="1305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Bits 11:10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4321"/>
            <a:ext cx="8991600" cy="10207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3600" u="sng" dirty="0">
                <a:latin typeface="Arial" pitchFamily="34" charset="0"/>
                <a:cs typeface="Arial" pitchFamily="34" charset="0"/>
              </a:rPr>
              <a:t>Change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BIOS Access Destination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" y="1587008"/>
            <a:ext cx="5324052" cy="102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719432"/>
            <a:ext cx="5263893" cy="383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0" y="1219200"/>
            <a:ext cx="3657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Notice these bits are R/W?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change the destination for BIOS accesses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Likely this is to help the system recover from a corrupted BIOS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it could be certainly misused as well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 just to be clear: The bits in GCS alter accesses to the BIOS *only*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BIOS has begun booting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Chipset Configuration registers must be mapped to memory, etc.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functional straps are physical pins which cannot be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altered 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decide the BIOS Boot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131596" y="2650553"/>
            <a:ext cx="599572" cy="370674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3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4321"/>
            <a:ext cx="8915400" cy="10207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3600" u="sng" dirty="0" smtClean="0">
                <a:latin typeface="Arial" pitchFamily="34" charset="0"/>
                <a:cs typeface="Arial" pitchFamily="34" charset="0"/>
              </a:rPr>
              <a:t>Change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BIOS Access Destination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953000"/>
            <a:ext cx="8763000" cy="182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Bring up a memory window and go to an address which shows the memory-mapped BIOS (like FFFF_FF80h which will show us the entry vector)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see the BIOS in memory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59" b="48480"/>
          <a:stretch/>
        </p:blipFill>
        <p:spPr bwMode="auto">
          <a:xfrm>
            <a:off x="381000" y="1066800"/>
            <a:ext cx="4740442" cy="3263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246" b="27396"/>
          <a:stretch/>
        </p:blipFill>
        <p:spPr bwMode="auto">
          <a:xfrm>
            <a:off x="3910012" y="2057400"/>
            <a:ext cx="4852988" cy="26830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371600" y="3189520"/>
            <a:ext cx="838200" cy="185337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33812" y="2710490"/>
            <a:ext cx="2819400" cy="30628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4321"/>
            <a:ext cx="8915400" cy="1020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3600" u="sng" dirty="0" smtClean="0">
                <a:latin typeface="Arial" pitchFamily="34" charset="0"/>
                <a:cs typeface="Arial" pitchFamily="34" charset="0"/>
              </a:rPr>
              <a:t>Change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BIOS Access Destination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953000"/>
            <a:ext cx="876300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Modify the GCS register to 00C00C40h, bits 11:10 are 11b now which point the device to the LPC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our lab system the LPC has no firmware BIOS so this translates to reads of all 1’s (0xFF)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Your personal system may differ and you may actually see valid binary here. 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71600" y="3288632"/>
            <a:ext cx="914400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86200" y="2959768"/>
            <a:ext cx="2819400" cy="3168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57" b="47325"/>
          <a:stretch/>
        </p:blipFill>
        <p:spPr bwMode="auto">
          <a:xfrm>
            <a:off x="320842" y="1066800"/>
            <a:ext cx="4788568" cy="3316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4" t="30508" r="973" b="27450"/>
          <a:stretch/>
        </p:blipFill>
        <p:spPr bwMode="auto">
          <a:xfrm>
            <a:off x="3826042" y="2037347"/>
            <a:ext cx="4860758" cy="2646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1371600" y="3167463"/>
            <a:ext cx="838200" cy="185337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54114" y="2962296"/>
            <a:ext cx="4936958" cy="184231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6038"/>
            <a:ext cx="8991600" cy="1020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3600" u="sng" dirty="0" smtClean="0">
                <a:latin typeface="Arial" pitchFamily="34" charset="0"/>
                <a:cs typeface="Arial" pitchFamily="34" charset="0"/>
              </a:rPr>
              <a:t>LOCK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BIOS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Access Destination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" y="1077376"/>
            <a:ext cx="5324052" cy="102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209800"/>
            <a:ext cx="5263893" cy="383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0" y="1828800"/>
            <a:ext cx="36576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Intel provides a way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lock down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destination of BIOS accesses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bit 0 in the General Control and Status Register (GCS) is set, bits 11:10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become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Read-Only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BIOS should lock this down!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131596" y="2128889"/>
            <a:ext cx="599572" cy="370674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5263893" cy="69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-4976" y="5934726"/>
            <a:ext cx="5415176" cy="88316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4321"/>
            <a:ext cx="8915400" cy="1020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3600" u="sng" dirty="0" smtClean="0">
                <a:latin typeface="Arial" pitchFamily="34" charset="0"/>
                <a:cs typeface="Arial" pitchFamily="34" charset="0"/>
              </a:rPr>
              <a:t>Change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BIOS Access Destination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800600"/>
            <a:ext cx="8763000" cy="182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bits 11:10 in the GCS register back to their original values (01b for SPI)*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Assert bit 1 in GCS, now GCS is 00C00441h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Now find that bits 11:10 are fixed in place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71600" y="3288632"/>
            <a:ext cx="914400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86200" y="2959768"/>
            <a:ext cx="2819400" cy="3168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57" b="47325"/>
          <a:stretch/>
        </p:blipFill>
        <p:spPr bwMode="auto">
          <a:xfrm>
            <a:off x="320842" y="1066800"/>
            <a:ext cx="4788568" cy="3316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4" t="30508" r="973" b="27450"/>
          <a:stretch/>
        </p:blipFill>
        <p:spPr bwMode="auto">
          <a:xfrm>
            <a:off x="3826042" y="2037347"/>
            <a:ext cx="4860758" cy="2646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1371600" y="3167463"/>
            <a:ext cx="838200" cy="185337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54114" y="2962296"/>
            <a:ext cx="4936958" cy="184231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89032"/>
            <a:ext cx="869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*Or leave them pointing to nothing, this is not permanent and nothing a reboot won’t 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4321"/>
            <a:ext cx="8915400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 Word About This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876800"/>
            <a:ext cx="8763000" cy="1828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only affects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(memory) accesses to BIOS flash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Programs (like Copernicus or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Flashrom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that read directly from the BIOS flash using the SPI programming registers (for example) will still successfully read the BIOS binary from the chip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71600" y="3288632"/>
            <a:ext cx="914400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86200" y="2959768"/>
            <a:ext cx="2819400" cy="3168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57" b="47325"/>
          <a:stretch/>
        </p:blipFill>
        <p:spPr bwMode="auto">
          <a:xfrm>
            <a:off x="320842" y="1066800"/>
            <a:ext cx="4788568" cy="3316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4" t="30508" r="973" b="27450"/>
          <a:stretch/>
        </p:blipFill>
        <p:spPr bwMode="auto">
          <a:xfrm>
            <a:off x="3826042" y="2037347"/>
            <a:ext cx="4860758" cy="2646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1371600" y="3167463"/>
            <a:ext cx="838200" cy="185337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54114" y="2962296"/>
            <a:ext cx="4832686" cy="184231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5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Firmware Hub (FWH)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295400"/>
            <a:ext cx="4495800" cy="5389966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Provides register-based R/W protection for each code/data storage block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Has hardware write-protect pins for the top boot block and the remaining code/data storage blocks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Contains a Random Number Generator (RNG)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More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than one FWH device can be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supported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Operates at 33 MHz (synchronous to the PCI bus)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Has a lot of pins compared to SPI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007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Intel 82802AB/82802AC Firmware </a:t>
            </a:r>
            <a:r>
              <a:rPr lang="de-DE" dirty="0"/>
              <a:t>Hub (FWH)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00200"/>
            <a:ext cx="41814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Firmware Hub (FWH)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143000"/>
            <a:ext cx="3886200" cy="57150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Memory-mapped interface 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Programmable Erase, Read, Write commands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Each block can be locked down to prevent Reads and/or Writes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Firmware hubs are rare (at least in modern PC’s) and we have never seen one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Sample FWH datasheet: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2"/>
              </a:rPr>
              <a:t>download.intel.com/design/chipsets/datashts/29065804.pdf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If you ever encounter a system with a firmware hub email me and tell me the make/model please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" y="1752600"/>
            <a:ext cx="4770998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5007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Intel 82802AB/82802AC Firmware </a:t>
            </a:r>
            <a:r>
              <a:rPr lang="de-DE" dirty="0"/>
              <a:t>Hub (FWH)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4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2" y="1306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Serial Peripheral Interface (SPI)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70266"/>
            <a:ext cx="8382000" cy="1752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SPI controller can support 1 or 2 devices for 32 MB maximum addressable space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Lower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cost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alternative (per Intel datasheet)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Memory-mapped programming interface offset from RCRB (consult your datasheet for its exactly offset)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 r="954"/>
          <a:stretch/>
        </p:blipFill>
        <p:spPr bwMode="auto">
          <a:xfrm>
            <a:off x="4513" y="1905000"/>
            <a:ext cx="3600951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605464" y="1060266"/>
            <a:ext cx="5538535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Intel’s ICH/PCH implements a SPI interface for the BIOS flash device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Used as a replacement for the Firmware Hub (FWH) on LPC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SPI is required in order to support the Management Engine (ME), Gigabit Ethernet (GbE), and others.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Each SPI flash device can be up to 16 MB (2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24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bits)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360" y="3935147"/>
            <a:ext cx="26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 8 pins, can be 16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01731"/>
            <a:ext cx="9129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*Based on datasheet information and that the Flash Address Register accepts addresses occupying bits 24:0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7200" y="5486400"/>
            <a:ext cx="584200" cy="1066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47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SPI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SPI protocol can support data rates up to 100 MHz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Intel’s implementation is configurable to operate at either 20 MHz or 33 MHz (or 50 MHz on the newer PCI Express systems), or 66MHz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Intel abstracts most of the low-level SPI protocol from you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SPI protocol is not a fixed standard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Different chips will support different commands and so forth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Intel defines a set of minimum requirements for a chip to support.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Likely though each chip will support more than just that bare minimum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 we’ll be covering Intel’s implementation and interface to SPI, not really the SPI protocol itself (they intertwine somewhat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course).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SPI Operating Modes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Since I/O Controller Hub version 8, the SPI flash has been able to support 2 distinct operating modes: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Non-Descriptor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Mode (</a:t>
            </a:r>
            <a:r>
              <a:rPr lang="en-US" sz="2400" strike="sngStrike" dirty="0">
                <a:latin typeface="Arial" pitchFamily="34" charset="0"/>
                <a:cs typeface="Arial" pitchFamily="34" charset="0"/>
              </a:rPr>
              <a:t>RIP, deceased </a:t>
            </a:r>
            <a:r>
              <a:rPr lang="en-US" sz="2400" strike="sngStrike" dirty="0" smtClean="0">
                <a:latin typeface="Arial" pitchFamily="34" charset="0"/>
                <a:cs typeface="Arial" pitchFamily="34" charset="0"/>
              </a:rPr>
              <a:t>’09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IT LIVES! (On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embedded Intel Atom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devices like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MinnowBoard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!)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In ICH7 this is the only supported operating mode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Descriptor Mode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Since ICH8 (so ICH8, ICH9, ICH10, and PCH)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systems that have a Platform Controller Hub device (PCH), non-descriptor mode has been phased out and is no longer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Descriptor Mode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Enables chipset features like: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Integrated Gigabit Ethernet, Host processor for Gigabit Ethernet Software, Management Engine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Provides support for two SPI flash chips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Divides the SPI flash into regions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Provides hardware enforced security restricting region access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Chipset Soft Strap region provides the ability to use Flash NVM as an alternative to hardware pull-up/pull-down resistors for both ICH and PCH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On reset, the controller hub reads the soft strap data out of the SPI flash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Can be programmed (at a minimum) using the commands specified in the Intel ICH/PCH datasheet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But each chip can support additional commands, not very standardized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5" y="1447800"/>
            <a:ext cx="28519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5400000">
            <a:off x="2136514" y="1743920"/>
            <a:ext cx="2010597" cy="1640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547" y="3878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Memory Mapping: Descriptor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609" y="1181782"/>
            <a:ext cx="4427791" cy="53714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of the flash chip is mapped to high memory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Descriptor Mode, only the BIOS region of the flash is readable in memory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other regions return 0xFF on reads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We'll get to the other regions in a bit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-710525" y="2261277"/>
            <a:ext cx="3173650" cy="990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462554" y="5023846"/>
            <a:ext cx="486595" cy="497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4851" y="102789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4GB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2575" y="5090498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 Contents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19067" y="5849832"/>
            <a:ext cx="294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Flash contents that are viewable in Memory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321660" y="2574582"/>
            <a:ext cx="164030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462947" y="5785846"/>
            <a:ext cx="486595" cy="4973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 flipH="1">
            <a:off x="2656040" y="2268341"/>
            <a:ext cx="988359" cy="16234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 flipH="1">
            <a:off x="634037" y="956395"/>
            <a:ext cx="514245" cy="957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1631" y="2895420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 Region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Non-Descriptor Mode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Best described by its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lack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features (as compared to Descriptor mode)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entire flash is used for BIOS (this does not mean the BIOS will be larger)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Security features available in Descriptor mode are not available in Non-Descriptor mode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The BIOS/CPU can read/write to the flash without restriction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Therefore there is also no support for Gb Ethernet, Management Engine, or chipset soft straps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Interesting quote in Intel’s ICH datasheet (10, in this case): “[in Non-Descriptor Mode], Direct read and writes are not supported.”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‘Non-Descriptor Mode == !Descriptor Mode’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No longer a viable option on the newer PCH systems, since they require a valid flash descriptor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5" y="2590800"/>
            <a:ext cx="28519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5400000">
            <a:off x="2136514" y="2886920"/>
            <a:ext cx="2010597" cy="1640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782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Mapping: Non-Descriptor Mode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609" y="1181519"/>
            <a:ext cx="4427791" cy="56764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Non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-Descriptor Mode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entire flash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are visible in memory (more than just BIOS, if any more is present)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flash is &lt; 16 MB and the FWH decoders are enabled in LPC, you will see the BIOS mapped repeatedly (think ribbons) at high memory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4MB BIOS is mapped 4 times in the high 16 MB of memory space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flash device in descriptor mode that has its descriptor signature “corrupted” will be viewable in memory in its entirety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But the descriptor signature is protected, so that would require physical flash access to corrupt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-710525" y="2261277"/>
            <a:ext cx="3173650" cy="990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373410" y="1193068"/>
            <a:ext cx="1019555" cy="996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462554" y="5023846"/>
            <a:ext cx="486595" cy="497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4851" y="102789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4GB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490625" y="5785846"/>
            <a:ext cx="486595" cy="497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2575" y="5090498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 Contents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19067" y="5849832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 Contents Readable in Memory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41730" y="3530245"/>
            <a:ext cx="12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Entire Flash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92589" y="2047186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4GB – 16 MB </a:t>
            </a:r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2201074"/>
            <a:ext cx="98892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2644" y="1691297"/>
            <a:ext cx="98892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2644" y="1936530"/>
            <a:ext cx="98892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2644" y="1437290"/>
            <a:ext cx="98892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02388" y="1292423"/>
            <a:ext cx="197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4GB – size of flash (MB)</a:t>
            </a:r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0550" b="59613"/>
          <a:stretch/>
        </p:blipFill>
        <p:spPr bwMode="auto">
          <a:xfrm>
            <a:off x="76200" y="955948"/>
            <a:ext cx="4849999" cy="1765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12" b="60109"/>
          <a:stretch/>
        </p:blipFill>
        <p:spPr bwMode="auto">
          <a:xfrm>
            <a:off x="734209" y="2362201"/>
            <a:ext cx="4812254" cy="173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0867" b="59176"/>
          <a:stretch/>
        </p:blipFill>
        <p:spPr bwMode="auto">
          <a:xfrm>
            <a:off x="1411941" y="3733800"/>
            <a:ext cx="4801496" cy="1784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08" b="63618"/>
          <a:stretch/>
        </p:blipFill>
        <p:spPr bwMode="auto">
          <a:xfrm>
            <a:off x="2057400" y="5108090"/>
            <a:ext cx="4813198" cy="1597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Non-Descriptor Mode Memory Mapping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1143000"/>
            <a:ext cx="2971800" cy="2514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4 MB device in “non-descriptor” mode mapped to high 16MB of memory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“Invalid” Flash Descriptor</a:t>
            </a:r>
          </a:p>
        </p:txBody>
      </p:sp>
      <p:sp>
        <p:nvSpPr>
          <p:cNvPr id="26" name="Oval 25"/>
          <p:cNvSpPr/>
          <p:nvPr/>
        </p:nvSpPr>
        <p:spPr>
          <a:xfrm>
            <a:off x="609599" y="1600200"/>
            <a:ext cx="1891599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217206" y="2986066"/>
            <a:ext cx="1891599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28800" y="4377560"/>
            <a:ext cx="1891599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25110" y="5746530"/>
            <a:ext cx="1891599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39152" y="5782270"/>
            <a:ext cx="1295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0FF0A55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/>
              <a:t>h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instead of 0FF0A55Ah 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2506719" y="6479485"/>
            <a:ext cx="945931" cy="27896"/>
          </a:xfrm>
          <a:custGeom>
            <a:avLst/>
            <a:gdLst>
              <a:gd name="connsiteX0" fmla="*/ 0 w 945931"/>
              <a:gd name="connsiteY0" fmla="*/ 26418 h 27896"/>
              <a:gd name="connsiteX1" fmla="*/ 546538 w 945931"/>
              <a:gd name="connsiteY1" fmla="*/ 26418 h 27896"/>
              <a:gd name="connsiteX2" fmla="*/ 945931 w 945931"/>
              <a:gd name="connsiteY2" fmla="*/ 26418 h 2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27896">
                <a:moveTo>
                  <a:pt x="0" y="26418"/>
                </a:moveTo>
                <a:cubicBezTo>
                  <a:pt x="261187" y="-25820"/>
                  <a:pt x="21451" y="13291"/>
                  <a:pt x="546538" y="26418"/>
                </a:cubicBezTo>
                <a:cubicBezTo>
                  <a:pt x="679627" y="29745"/>
                  <a:pt x="812800" y="26418"/>
                  <a:pt x="945931" y="2641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547" y="387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Why is some of the chip visible in memory in one mode but not the other?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371600"/>
            <a:ext cx="8534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Has to do with the type of flash access as well as permissions to read that memory: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an SPI “rule” that states: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Every SPI Master has direct read access to it’s own region only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Access refers to memory reads in mapped memory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Thus the BIOS Master can read the BIOS region in memory (mapped to high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at 4 GB)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Descriptor mode, the SPI flash is divided into regions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BIOS region, Flash Descriptor, etc. (we’ll cover in more detail soon)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 in Descriptor Mode, only the BIOS region can be seen in high mapped-memory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Non-Descriptor mode, there is no concept of regions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just “the BIOS”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 therefore, the entire “BIOS” (entire flash) can be seen in memory when the SPI flash is in Non-Descriptor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Flash Accesses: </a:t>
            </a: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Direct vs.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Access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applies to memory accesses (mapped to high-memory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Masters are allowed to read </a:t>
            </a:r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their own region</a:t>
            </a:r>
          </a:p>
          <a:p>
            <a:pPr lvl="2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CPU/BIOS can read the BIOS region</a:t>
            </a:r>
          </a:p>
          <a:p>
            <a:pPr lvl="2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Engine can read only the ME region</a:t>
            </a:r>
          </a:p>
          <a:p>
            <a:pPr lvl="2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GbE controller can read the GbE region (GbE software must use the programming registers)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Access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a region by programming the base address registers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accesses are not allowed to cross a 4 KB aligned boundary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Cannot execute a command that may extend across to a second SPI flash (if present)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must know the SPI flash linear address it is trying to read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BIOS Flash Overview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Everything we have talked about so far, although harmful to a system, isn’t persistent unless you can write to the BIOS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But one of the goals an attacker has in establishing a presence in the system is persistence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achieve persistence, the attacker will have to figure out a way to write to the BIOS flash so that upon every reboot, his presence is still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Copernicus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We’ve used Copernicus to scan all of MITRE, and some other organizations.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Originally (in 2013) the data said about 35% of systems were vulnerable.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Then we found more problems and it went up to 55%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Then people patched and it went down to 35%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Then we found more problems and it went up to 60%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Then we found more problems and it went up to 85%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And if the organizations had never patched, and we looked at our first data with our last knowledge?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99.95% vulnerable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67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BIOS Flash Location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/>
          <a:stretch/>
        </p:blipFill>
        <p:spPr bwMode="auto">
          <a:xfrm>
            <a:off x="228600" y="1905000"/>
            <a:ext cx="4324767" cy="410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4400" y="1371600"/>
            <a:ext cx="426720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BIOS can reside in one of 3 locations: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Firmware Hub (FWH)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Older technology and mostly out of scope for this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 Flash</a:t>
            </a:r>
          </a:p>
          <a:p>
            <a:pPr lvl="1"/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Most likely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PCI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intended for debugging or recovering from a corrupted BIOS (not supported anymore on newer hardware)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126" y="5599967"/>
            <a:ext cx="1033013" cy="352387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64507" y="4038600"/>
            <a:ext cx="782905" cy="352387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6928" y="4259446"/>
            <a:ext cx="737211" cy="176194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611"/>
            <a:ext cx="8229600" cy="92918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Boot BIOS Flash Location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0" y="1252537"/>
            <a:ext cx="3657600" cy="53006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boot destination is decided by the configuration of the following pins on the ICH/PCH*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Pins are sampled at power-up to determine location of BIOS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Intended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static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PCI boot is intended only for debugging or recovering from corrupt BIOS (so not necessarily static)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since these are hardware pins, it’s worth checking if PCI is set as the boot location, because you might have a physical hardware implant!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52537"/>
            <a:ext cx="4931365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56674" y="2133600"/>
            <a:ext cx="810126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2664" y="4572000"/>
            <a:ext cx="810126" cy="1295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286000"/>
            <a:ext cx="685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40504" y="4596064"/>
            <a:ext cx="685800" cy="990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0" y="6488668"/>
            <a:ext cx="886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References to ICH/PCH mean applicable to both legacy and modern chipsets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4321"/>
            <a:ext cx="8915400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Example: Find BIOS Boot Destination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4" y="1535029"/>
            <a:ext cx="5129464" cy="98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54" y="2629901"/>
            <a:ext cx="5072946" cy="369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0" y="1219200"/>
            <a:ext cx="3657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programmatically find where your BIOS is configured to boot from, you can also view bits 11:10 in the General Control and Status Register (GCS)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Located at memory-mapped offsets 3410-3413h in the Chipset Configuration Registers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Chipset Configuration Registers are mapped starting at the address held by RCBA…you know, RCRB? :)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544905"/>
            <a:ext cx="4999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Verify GCS location on your datasheet if not using the class E6400.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990600" y="3636580"/>
            <a:ext cx="990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3587234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01b  SPI (typo in datasheet)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302" y="6250617"/>
            <a:ext cx="709220" cy="607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8600" y="6400801"/>
            <a:ext cx="206769" cy="3775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4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4321"/>
            <a:ext cx="8915400" cy="10207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latin typeface="Arial" pitchFamily="34" charset="0"/>
                <a:cs typeface="Arial" pitchFamily="34" charset="0"/>
              </a:rPr>
              <a:t>Reminder: RCBA/RCRB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3657600"/>
            <a:ext cx="8458200" cy="31242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Root Complex Register Block (RCRB) decode range is located in the Root Complex Base Address (RCBA) register located in the LPC (D31:F0, offset F0-F3h)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root complex is PCI-Express related. It connects the processor and memory to the PCI Express devices.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want to know more about the inner workings of PCI Express, there are a number of good sources, such as (Darmawan):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://resources.infosecinstitute.com/system-address-map-initialization-x86x64-architecture-part-2-pci-express-based-systems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5776913" cy="22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295400"/>
            <a:ext cx="2003815" cy="1716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694" y="1674865"/>
            <a:ext cx="584200" cy="10668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228600" y="838200"/>
            <a:ext cx="1752600" cy="609600"/>
          </a:xfrm>
          <a:prstGeom prst="wedgeRoundRectCallout">
            <a:avLst>
              <a:gd name="adj1" fmla="val 44446"/>
              <a:gd name="adj2" fmla="val 14508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know the drill!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68" y="154321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Find BIOS Boot Location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81600" y="1219200"/>
            <a:ext cx="3810000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Locate RCRB: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Bit 0 is just an enable bit (the nibble this bit is in is still part of the address, but change it to 0)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Here the RCRB begins at FED1_8000h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GCS register is located at in the chipset configuration registers.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 RCRB + 3410h = FED1_B410h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48482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143000" y="6019800"/>
            <a:ext cx="9144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05575"/>
            <a:ext cx="598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root complex base address will differ on different systems.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9600" y="6019800"/>
            <a:ext cx="690961" cy="591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6172200"/>
            <a:ext cx="201446" cy="367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8305</TotalTime>
  <Words>2749</Words>
  <Application>Microsoft Macintosh PowerPoint</Application>
  <PresentationFormat>On-screen Show (4:3)</PresentationFormat>
  <Paragraphs>259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Advanced x86: BIOS and System Management Mode Internals SPI Flash</vt:lpstr>
      <vt:lpstr>All materials are licensed under a Creative Commons “Share Alike” license.</vt:lpstr>
      <vt:lpstr>BIOS Flash Overview</vt:lpstr>
      <vt:lpstr>Results of Copernicus checks</vt:lpstr>
      <vt:lpstr>BIOS Flash Location</vt:lpstr>
      <vt:lpstr>Boot BIOS Flash Location</vt:lpstr>
      <vt:lpstr>Example: Find BIOS Boot Destination</vt:lpstr>
      <vt:lpstr>Reminder: RCBA/RCRB</vt:lpstr>
      <vt:lpstr>Example: Find BIOS Boot Location</vt:lpstr>
      <vt:lpstr>Example: Find BIOS Boot Location</vt:lpstr>
      <vt:lpstr>Example: Change BIOS Access Destination</vt:lpstr>
      <vt:lpstr>Example: Change BIOS Access Destination</vt:lpstr>
      <vt:lpstr>Example: Change BIOS Access Destination</vt:lpstr>
      <vt:lpstr>Example: LOCK BIOS Access Destination</vt:lpstr>
      <vt:lpstr>Example: Change BIOS Access Destination</vt:lpstr>
      <vt:lpstr>A Word About This</vt:lpstr>
      <vt:lpstr>Firmware Hub (FWH)</vt:lpstr>
      <vt:lpstr>Firmware Hub (FWH)</vt:lpstr>
      <vt:lpstr>Serial Peripheral Interface (SPI)</vt:lpstr>
      <vt:lpstr>SPI Overview</vt:lpstr>
      <vt:lpstr>SPI Operating Modes</vt:lpstr>
      <vt:lpstr>Descriptor Mode</vt:lpstr>
      <vt:lpstr>Memory Mapping: Descriptor Mode</vt:lpstr>
      <vt:lpstr>Non-Descriptor Mode</vt:lpstr>
      <vt:lpstr>Memory Mapping: Non-Descriptor Mode</vt:lpstr>
      <vt:lpstr>Non-Descriptor Mode Memory Mapping</vt:lpstr>
      <vt:lpstr>Why is some of the chip visible in memory in one mode but not the other?</vt:lpstr>
      <vt:lpstr>Flash Accesses: Direct vs. Register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BIOS and System Management Mode Security</dc:title>
  <dc:creator>johnb</dc:creator>
  <cp:lastModifiedBy>a</cp:lastModifiedBy>
  <cp:revision>306</cp:revision>
  <dcterms:created xsi:type="dcterms:W3CDTF">2006-08-16T00:00:00Z</dcterms:created>
  <dcterms:modified xsi:type="dcterms:W3CDTF">2015-10-14T07:11:40Z</dcterms:modified>
</cp:coreProperties>
</file>