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5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98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5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64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0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2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0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4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9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72C9-2A34-4402-9FB9-02F45B617C5A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altLang="zh-TW" dirty="0"/>
              <a:t>CNNs in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compute 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279" y="180570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最直覺做法</a:t>
            </a:r>
            <a:endParaRPr lang="en-US" altLang="zh-TW" dirty="0" smtClean="0"/>
          </a:p>
          <a:p>
            <a:r>
              <a:rPr lang="zh-TW" altLang="en-US" dirty="0" smtClean="0"/>
              <a:t>不太好蠻多缺</a:t>
            </a:r>
            <a:r>
              <a:rPr lang="zh-TW" altLang="en-US" dirty="0"/>
              <a:t>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0" y="1270000"/>
            <a:ext cx="10058400" cy="55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87206"/>
            <a:ext cx="9393382" cy="3880773"/>
          </a:xfrm>
        </p:spPr>
        <p:txBody>
          <a:bodyPr/>
          <a:lstStyle/>
          <a:p>
            <a:r>
              <a:rPr lang="en-US" altLang="zh-TW" dirty="0"/>
              <a:t>convolution </a:t>
            </a:r>
            <a:r>
              <a:rPr lang="en-US" altLang="zh-TW" dirty="0" smtClean="0"/>
              <a:t>theorem</a:t>
            </a:r>
          </a:p>
          <a:p>
            <a:r>
              <a:rPr lang="zh-TW" altLang="en-US" dirty="0" smtClean="0"/>
              <a:t>缺點是無法用於過小的</a:t>
            </a:r>
            <a:r>
              <a:rPr lang="en-US" altLang="zh-TW" dirty="0" smtClean="0"/>
              <a:t>filter (like 3X3) </a:t>
            </a:r>
            <a:r>
              <a:rPr lang="zh-TW" altLang="en-US" dirty="0" smtClean="0"/>
              <a:t>我猜因為</a:t>
            </a:r>
            <a:r>
              <a:rPr lang="en-US" altLang="zh-TW" dirty="0"/>
              <a:t>FFT 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overhead</a:t>
            </a:r>
            <a:r>
              <a:rPr lang="zh-TW" altLang="en-US" dirty="0" smtClean="0"/>
              <a:t>太大，適用於大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21" y="1230889"/>
            <a:ext cx="10058400" cy="54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1697" y="414916"/>
            <a:ext cx="8596668" cy="3880773"/>
          </a:xfrm>
        </p:spPr>
        <p:txBody>
          <a:bodyPr/>
          <a:lstStyle/>
          <a:p>
            <a:r>
              <a:rPr lang="en-US" altLang="zh-TW" dirty="0"/>
              <a:t>Strassen’s </a:t>
            </a:r>
            <a:r>
              <a:rPr lang="en-US" altLang="zh-TW" dirty="0" smtClean="0"/>
              <a:t>Algorithm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71" y="1119619"/>
            <a:ext cx="6936047" cy="52020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2" y="800098"/>
            <a:ext cx="4531389" cy="3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Tips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3911" y="2014925"/>
            <a:ext cx="98659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CPU有1~16個高速核心，對串行處理的比較好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GPU</a:t>
            </a:r>
            <a:r>
              <a:rPr kumimoji="0" lang="en-US" altLang="zh-TW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(CUDA)</a:t>
            </a:r>
            <a:r>
              <a:rPr kumimoji="0" lang="zh-TW" altLang="zh-TW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有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很多個低速核心，對並行處理的比較好對於CP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endParaRPr lang="en-US" altLang="zh-TW" sz="28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在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深度學習中一般還是用32位浮點數而不是64位，這是為了提高計算速率和可存儲的數字的數量 16位浮點數可能會更快，但是更可能會有數值精度問題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352" y="410298"/>
            <a:ext cx="8596668" cy="13208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Augmentation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31098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1. Horizontal </a:t>
            </a:r>
            <a:r>
              <a:rPr lang="en-US" altLang="zh-TW" sz="2000" dirty="0" smtClean="0"/>
              <a:t>flips</a:t>
            </a:r>
          </a:p>
          <a:p>
            <a:r>
              <a:rPr lang="en-US" altLang="zh-TW" sz="2000" dirty="0"/>
              <a:t>2. Random </a:t>
            </a:r>
            <a:r>
              <a:rPr lang="en-US" altLang="zh-TW" sz="2000" dirty="0" smtClean="0"/>
              <a:t>crops/scales</a:t>
            </a:r>
          </a:p>
          <a:p>
            <a:r>
              <a:rPr lang="en-US" altLang="zh-TW" sz="2000" dirty="0"/>
              <a:t>3. Color </a:t>
            </a:r>
            <a:r>
              <a:rPr lang="en-US" altLang="zh-TW" sz="2000" dirty="0" smtClean="0"/>
              <a:t>jitter -&gt; PCA</a:t>
            </a:r>
          </a:p>
          <a:p>
            <a:r>
              <a:rPr lang="en-US" altLang="zh-TW" sz="2000" dirty="0"/>
              <a:t>4. Get creative! </a:t>
            </a:r>
            <a:endParaRPr lang="en-US" altLang="zh-TW" sz="2000" dirty="0" smtClean="0"/>
          </a:p>
          <a:p>
            <a:r>
              <a:rPr lang="en-US" altLang="zh-TW" sz="2000" dirty="0" smtClean="0"/>
              <a:t>Random </a:t>
            </a:r>
            <a:r>
              <a:rPr lang="en-US" altLang="zh-TW" sz="2000" dirty="0"/>
              <a:t>mix/combinations of :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translation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rotation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stretching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shearing,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lens distortions, 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96" y="2521304"/>
            <a:ext cx="2238687" cy="320084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100945" y="2382982"/>
            <a:ext cx="4364182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96146" y="5802090"/>
            <a:ext cx="711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Note:</a:t>
            </a:r>
          </a:p>
          <a:p>
            <a:r>
              <a:rPr lang="en-US" altLang="zh-TW" dirty="0" smtClean="0"/>
              <a:t>PCA </a:t>
            </a:r>
            <a:r>
              <a:rPr lang="zh-TW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減少數據集的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維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度</a:t>
            </a:r>
            <a:r>
              <a:rPr lang="zh-TW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，同時保持數據集中的對變異數貢獻最大的特徵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能從小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盡量生成大量</a:t>
            </a:r>
            <a:r>
              <a:rPr lang="en-US" altLang="zh-TW" sz="2400" dirty="0" smtClean="0"/>
              <a:t>data</a:t>
            </a:r>
          </a:p>
          <a:p>
            <a:r>
              <a:rPr lang="zh-TW" altLang="en-US" sz="2400" dirty="0" smtClean="0"/>
              <a:t>防止</a:t>
            </a:r>
            <a:r>
              <a:rPr lang="en-US" altLang="zh-TW" sz="2400" dirty="0" smtClean="0"/>
              <a:t>over fitting</a:t>
            </a:r>
          </a:p>
          <a:p>
            <a:r>
              <a:rPr lang="zh-TW" altLang="en-US" sz="2400" dirty="0" smtClean="0"/>
              <a:t>配合</a:t>
            </a:r>
            <a:r>
              <a:rPr lang="en-US" altLang="zh-TW" sz="2400" dirty="0" smtClean="0"/>
              <a:t>drop out</a:t>
            </a:r>
            <a:r>
              <a:rPr lang="zh-TW" altLang="en-US" sz="2400" dirty="0" smtClean="0"/>
              <a:t>可以更加預防</a:t>
            </a:r>
            <a:r>
              <a:rPr lang="en-US" altLang="zh-TW" sz="2400" dirty="0" smtClean="0"/>
              <a:t>over fitting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807" y="304800"/>
            <a:ext cx="8596668" cy="1320800"/>
          </a:xfrm>
        </p:spPr>
        <p:txBody>
          <a:bodyPr/>
          <a:lstStyle/>
          <a:p>
            <a:r>
              <a:rPr lang="en-US" altLang="zh-TW" dirty="0"/>
              <a:t>Transfer Learning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" y="1270000"/>
            <a:ext cx="10058400" cy="5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2" y="609600"/>
            <a:ext cx="9879830" cy="5590641"/>
          </a:xfrm>
        </p:spPr>
      </p:pic>
    </p:spTree>
    <p:extLst>
      <p:ext uri="{BB962C8B-B14F-4D97-AF65-F5344CB8AC3E}">
        <p14:creationId xmlns:p14="http://schemas.microsoft.com/office/powerpoint/2010/main" val="13234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942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不用重新訓練自己的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，可以用別人的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來組出自己的</a:t>
            </a:r>
            <a:r>
              <a:rPr lang="en-US" altLang="zh-TW" sz="2400" dirty="0" smtClean="0"/>
              <a:t>model</a:t>
            </a:r>
          </a:p>
          <a:p>
            <a:r>
              <a:rPr lang="en-US" altLang="zh-TW" sz="2400" dirty="0" smtClean="0"/>
              <a:t>2.model</a:t>
            </a:r>
            <a:r>
              <a:rPr lang="zh-TW" altLang="en-US" sz="2400" dirty="0" smtClean="0"/>
              <a:t>不用重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開始</a:t>
            </a:r>
            <a:r>
              <a:rPr lang="en-US" altLang="zh-TW" sz="2400" dirty="0" smtClean="0"/>
              <a:t>training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經過前人的經驗已經得到一些</a:t>
            </a:r>
            <a:r>
              <a:rPr lang="en-US" altLang="zh-TW" sz="2400" dirty="0" smtClean="0"/>
              <a:t>training tips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8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807" y="180109"/>
            <a:ext cx="8596668" cy="1320800"/>
          </a:xfrm>
        </p:spPr>
        <p:txBody>
          <a:bodyPr/>
          <a:lstStyle/>
          <a:p>
            <a:r>
              <a:rPr lang="en-US" altLang="zh-TW" dirty="0"/>
              <a:t>How to stack convolutions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6" y="1048327"/>
            <a:ext cx="10058400" cy="56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99" y="788989"/>
            <a:ext cx="9555060" cy="5265448"/>
          </a:xfrm>
        </p:spPr>
      </p:pic>
    </p:spTree>
    <p:extLst>
      <p:ext uri="{BB962C8B-B14F-4D97-AF65-F5344CB8AC3E}">
        <p14:creationId xmlns:p14="http://schemas.microsoft.com/office/powerpoint/2010/main" val="120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7846"/>
            <a:ext cx="10058400" cy="55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253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 Unicode MS</vt:lpstr>
      <vt:lpstr>微軟正黑體</vt:lpstr>
      <vt:lpstr>Arial</vt:lpstr>
      <vt:lpstr>Trebuchet MS</vt:lpstr>
      <vt:lpstr>Wingdings 3</vt:lpstr>
      <vt:lpstr>多面向</vt:lpstr>
      <vt:lpstr>CNNs in Practice</vt:lpstr>
      <vt:lpstr>Data Augmentation   </vt:lpstr>
      <vt:lpstr>Profit</vt:lpstr>
      <vt:lpstr>Transfer Learning </vt:lpstr>
      <vt:lpstr>PowerPoint 簡報</vt:lpstr>
      <vt:lpstr>Profit</vt:lpstr>
      <vt:lpstr>How to stack convolutions </vt:lpstr>
      <vt:lpstr>PowerPoint 簡報</vt:lpstr>
      <vt:lpstr>PowerPoint 簡報</vt:lpstr>
      <vt:lpstr>How to compute convolution</vt:lpstr>
      <vt:lpstr>PowerPoint 簡報</vt:lpstr>
      <vt:lpstr>PowerPoint 簡報</vt:lpstr>
      <vt:lpstr>Other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CNNs in Practice</dc:title>
  <dc:creator>蔡尚倫</dc:creator>
  <cp:lastModifiedBy>蔡尚倫</cp:lastModifiedBy>
  <cp:revision>7</cp:revision>
  <dcterms:created xsi:type="dcterms:W3CDTF">2017-04-10T15:47:26Z</dcterms:created>
  <dcterms:modified xsi:type="dcterms:W3CDTF">2017-04-10T17:12:20Z</dcterms:modified>
</cp:coreProperties>
</file>