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64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0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4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3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6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2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7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BC86-F32B-4AD5-86C5-6893673C443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DCEE-396D-4D97-8593-CCC699276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3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4680" y="272955"/>
            <a:ext cx="8002137" cy="1107957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Unsupervised Learning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23749" y="1732295"/>
            <a:ext cx="9144000" cy="4518380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 smtClean="0"/>
              <a:t>Supervised </a:t>
            </a:r>
            <a:r>
              <a:rPr lang="en-US" altLang="zh-TW" sz="2800" b="1" dirty="0" err="1" smtClean="0"/>
              <a:t>learing</a:t>
            </a:r>
            <a:endParaRPr lang="en-US" altLang="zh-TW" sz="2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: (X,Y) (X is data Y is label)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Goal : X-&gt;Y (input data -&gt; output label)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Examples: </a:t>
            </a:r>
            <a:r>
              <a:rPr lang="en-US" altLang="zh-TW" dirty="0" err="1" smtClean="0"/>
              <a:t>nn,cnn,rnn</a:t>
            </a:r>
            <a:endParaRPr lang="en-US" altLang="zh-TW" dirty="0" smtClean="0"/>
          </a:p>
          <a:p>
            <a:pPr algn="l"/>
            <a:r>
              <a:rPr lang="en-US" altLang="zh-TW" sz="2800" b="1" dirty="0" smtClean="0"/>
              <a:t>Unsupervised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Data: X only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Goal: learn some structure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Examples: clustering,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Clustering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88" y="2397754"/>
            <a:ext cx="5715000" cy="2857500"/>
          </a:xfrm>
        </p:spPr>
      </p:pic>
      <p:sp>
        <p:nvSpPr>
          <p:cNvPr id="5" name="文字方塊 4"/>
          <p:cNvSpPr txBox="1"/>
          <p:nvPr/>
        </p:nvSpPr>
        <p:spPr>
          <a:xfrm>
            <a:off x="1628064" y="2857008"/>
            <a:ext cx="4121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Goal : </a:t>
            </a:r>
          </a:p>
          <a:p>
            <a:r>
              <a:rPr lang="zh-TW" altLang="en-US" sz="2400" dirty="0" smtClean="0"/>
              <a:t>把相似的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分成一群</a:t>
            </a:r>
            <a:endParaRPr lang="en-US" altLang="zh-TW" sz="2400" dirty="0" smtClean="0"/>
          </a:p>
          <a:p>
            <a:r>
              <a:rPr lang="en-US" altLang="zh-TW" sz="2400" dirty="0" smtClean="0"/>
              <a:t>Algorithm :</a:t>
            </a:r>
          </a:p>
          <a:p>
            <a:r>
              <a:rPr lang="en-US" altLang="zh-TW" sz="2400" dirty="0" smtClean="0"/>
              <a:t>K-means clustering</a:t>
            </a:r>
          </a:p>
          <a:p>
            <a:r>
              <a:rPr lang="en-US" altLang="zh-TW" sz="2400" dirty="0" smtClean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0245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Tradictional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1422542"/>
          </a:xfrm>
        </p:spPr>
        <p:txBody>
          <a:bodyPr/>
          <a:lstStyle/>
          <a:p>
            <a:r>
              <a:rPr lang="en-US" altLang="zh-TW" dirty="0" smtClean="0"/>
              <a:t>Goal: feature learning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1" y="2632430"/>
            <a:ext cx="5865409" cy="39645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7396"/>
            <a:ext cx="5992302" cy="1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257" y="186164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Variational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7257" y="1388897"/>
            <a:ext cx="10515600" cy="2869205"/>
          </a:xfrm>
        </p:spPr>
        <p:txBody>
          <a:bodyPr/>
          <a:lstStyle/>
          <a:p>
            <a:r>
              <a:rPr lang="en-US" altLang="zh-TW" dirty="0" smtClean="0"/>
              <a:t>Vs. Traditional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Traditional </a:t>
            </a:r>
            <a:r>
              <a:rPr lang="en-US" altLang="zh-TW" dirty="0" err="1" smtClean="0"/>
              <a:t>AutoEncoder</a:t>
            </a:r>
            <a:r>
              <a:rPr lang="zh-TW" altLang="en-US" dirty="0" smtClean="0"/>
              <a:t>只能從</a:t>
            </a:r>
            <a:r>
              <a:rPr lang="en-US" altLang="zh-TW" dirty="0" smtClean="0"/>
              <a:t>input data</a:t>
            </a:r>
            <a:r>
              <a:rPr lang="zh-TW" altLang="en-US" dirty="0" smtClean="0"/>
              <a:t>中學習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的特徵，不能從中產生出新的</a:t>
            </a:r>
            <a:r>
              <a:rPr lang="en-US" altLang="zh-TW" dirty="0" smtClean="0"/>
              <a:t>data</a:t>
            </a:r>
          </a:p>
          <a:p>
            <a:pPr marL="0" indent="0">
              <a:buNone/>
            </a:pPr>
            <a:r>
              <a:rPr lang="en-US" altLang="zh-TW" dirty="0" err="1" smtClean="0"/>
              <a:t>Variational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r>
              <a:rPr lang="zh-TW" altLang="en-US" dirty="0" smtClean="0"/>
              <a:t>則是可以從</a:t>
            </a:r>
            <a:r>
              <a:rPr lang="en-US" altLang="zh-TW" dirty="0" smtClean="0"/>
              <a:t>input data</a:t>
            </a:r>
            <a:r>
              <a:rPr lang="zh-TW" altLang="en-US" dirty="0" smtClean="0"/>
              <a:t>中</a:t>
            </a:r>
            <a:r>
              <a:rPr lang="en-US" altLang="zh-TW" dirty="0" smtClean="0"/>
              <a:t>summarize</a:t>
            </a:r>
            <a:r>
              <a:rPr lang="zh-TW" altLang="en-US" dirty="0" smtClean="0"/>
              <a:t>，並且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出跟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不同的圖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18" y="3302723"/>
            <a:ext cx="4595845" cy="35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Variational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70" y="1814620"/>
            <a:ext cx="9677400" cy="2844800"/>
          </a:xfrm>
        </p:spPr>
      </p:pic>
      <p:sp>
        <p:nvSpPr>
          <p:cNvPr id="5" name="文字方塊 4"/>
          <p:cNvSpPr txBox="1"/>
          <p:nvPr/>
        </p:nvSpPr>
        <p:spPr>
          <a:xfrm>
            <a:off x="8420668" y="5172502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Original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60561" y="5253209"/>
            <a:ext cx="146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 </a:t>
            </a:r>
            <a:r>
              <a:rPr lang="en-US" altLang="zh-TW" sz="2400" dirty="0" err="1" smtClean="0"/>
              <a:t>st</a:t>
            </a:r>
            <a:r>
              <a:rPr lang="en-US" altLang="zh-TW" sz="2400" dirty="0" smtClean="0"/>
              <a:t> 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22376" y="5253209"/>
            <a:ext cx="150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9 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62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128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Unsupervised Learning</vt:lpstr>
      <vt:lpstr>Clustering</vt:lpstr>
      <vt:lpstr>Tradictional Autoencoder</vt:lpstr>
      <vt:lpstr>Variational Autoencoder</vt:lpstr>
      <vt:lpstr>Variational Autoencoder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user-pc</dc:creator>
  <cp:lastModifiedBy>user-pc</cp:lastModifiedBy>
  <cp:revision>11</cp:revision>
  <dcterms:created xsi:type="dcterms:W3CDTF">2017-03-28T14:33:57Z</dcterms:created>
  <dcterms:modified xsi:type="dcterms:W3CDTF">2017-03-28T17:47:50Z</dcterms:modified>
</cp:coreProperties>
</file>