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71" r:id="rId10"/>
    <p:sldId id="272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-pc" initials="u" lastIdx="1" clrIdx="0">
    <p:extLst>
      <p:ext uri="{19B8F6BF-5375-455C-9EA6-DF929625EA0E}">
        <p15:presenceInfo xmlns:p15="http://schemas.microsoft.com/office/powerpoint/2012/main" userId="user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B712-2BD7-4B75-B91E-A06BE71032E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5D97-C17C-4C55-9313-924F0E593E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85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B712-2BD7-4B75-B91E-A06BE71032E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5D97-C17C-4C55-9313-924F0E593E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03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B712-2BD7-4B75-B91E-A06BE71032E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5D97-C17C-4C55-9313-924F0E593E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79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B712-2BD7-4B75-B91E-A06BE71032E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5D97-C17C-4C55-9313-924F0E593E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51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B712-2BD7-4B75-B91E-A06BE71032E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5D97-C17C-4C55-9313-924F0E593E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66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B712-2BD7-4B75-B91E-A06BE71032E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5D97-C17C-4C55-9313-924F0E593E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22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B712-2BD7-4B75-B91E-A06BE71032E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5D97-C17C-4C55-9313-924F0E593E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11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B712-2BD7-4B75-B91E-A06BE71032E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5D97-C17C-4C55-9313-924F0E593E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7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B712-2BD7-4B75-B91E-A06BE71032E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5D97-C17C-4C55-9313-924F0E593E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45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7EB712-2BD7-4B75-B91E-A06BE71032E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75D97-C17C-4C55-9313-924F0E593E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81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B712-2BD7-4B75-B91E-A06BE71032E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5D97-C17C-4C55-9313-924F0E593E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12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7EB712-2BD7-4B75-B91E-A06BE71032E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75D97-C17C-4C55-9313-924F0E593E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2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Deep Learning Software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7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04716"/>
            <a:ext cx="10058400" cy="754721"/>
          </a:xfrm>
        </p:spPr>
        <p:txBody>
          <a:bodyPr/>
          <a:lstStyle/>
          <a:p>
            <a:r>
              <a:rPr lang="en-US" altLang="zh-TW" dirty="0" err="1" smtClean="0"/>
              <a:t>Tensorflow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438"/>
            <a:ext cx="12192000" cy="60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5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7972" y="218364"/>
            <a:ext cx="10058400" cy="809312"/>
          </a:xfrm>
        </p:spPr>
        <p:txBody>
          <a:bodyPr/>
          <a:lstStyle/>
          <a:p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676"/>
            <a:ext cx="12192000" cy="583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9312"/>
          </a:xfrm>
        </p:spPr>
        <p:txBody>
          <a:bodyPr/>
          <a:lstStyle/>
          <a:p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60562"/>
            <a:ext cx="10058400" cy="459985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The core data structure of </a:t>
            </a:r>
            <a:r>
              <a:rPr lang="en-US" altLang="zh-TW" sz="3200" dirty="0" err="1"/>
              <a:t>Keras</a:t>
            </a:r>
            <a:r>
              <a:rPr lang="en-US" altLang="zh-TW" sz="3200" dirty="0"/>
              <a:t> is a </a:t>
            </a:r>
            <a:r>
              <a:rPr lang="en-US" altLang="zh-TW" sz="3200" b="1" dirty="0" smtClean="0"/>
              <a:t>model</a:t>
            </a:r>
          </a:p>
          <a:p>
            <a:r>
              <a:rPr lang="en-US" altLang="zh-TW" dirty="0"/>
              <a:t>model = Sequential()</a:t>
            </a:r>
            <a:endParaRPr lang="en-US" altLang="zh-TW" b="1" dirty="0" smtClean="0"/>
          </a:p>
          <a:p>
            <a:r>
              <a:rPr lang="en-US" altLang="zh-TW" sz="3200" dirty="0" smtClean="0"/>
              <a:t>Use .add() Stacking layers</a:t>
            </a:r>
          </a:p>
          <a:p>
            <a:r>
              <a:rPr lang="en-US" altLang="zh-TW" dirty="0" err="1" smtClean="0"/>
              <a:t>model.add</a:t>
            </a:r>
            <a:r>
              <a:rPr lang="en-US" altLang="zh-TW" dirty="0" smtClean="0"/>
              <a:t>(Dense(units=64</a:t>
            </a:r>
            <a:r>
              <a:rPr lang="en-US" altLang="zh-TW" dirty="0"/>
              <a:t>, </a:t>
            </a:r>
            <a:r>
              <a:rPr lang="en-US" altLang="zh-TW" dirty="0" err="1"/>
              <a:t>input_dim</a:t>
            </a:r>
            <a:r>
              <a:rPr lang="en-US" altLang="zh-TW" dirty="0"/>
              <a:t>=100</a:t>
            </a:r>
            <a:r>
              <a:rPr lang="en-US" altLang="zh-TW" dirty="0" smtClean="0"/>
              <a:t>))</a:t>
            </a:r>
          </a:p>
          <a:p>
            <a:r>
              <a:rPr lang="en-US" altLang="zh-TW" sz="3200" dirty="0" err="1" smtClean="0"/>
              <a:t>Comfigure</a:t>
            </a:r>
            <a:r>
              <a:rPr lang="en-US" altLang="zh-TW" sz="3200" dirty="0" smtClean="0"/>
              <a:t> learning process with .compile()</a:t>
            </a:r>
          </a:p>
          <a:p>
            <a:r>
              <a:rPr lang="en-US" altLang="zh-TW" dirty="0" err="1"/>
              <a:t>model.compile</a:t>
            </a:r>
            <a:r>
              <a:rPr lang="en-US" altLang="zh-TW" dirty="0"/>
              <a:t>(loss='</a:t>
            </a:r>
            <a:r>
              <a:rPr lang="en-US" altLang="zh-TW" dirty="0" err="1"/>
              <a:t>categorical_crossentropy</a:t>
            </a:r>
            <a:r>
              <a:rPr lang="en-US" altLang="zh-TW" dirty="0"/>
              <a:t>', optimizer='</a:t>
            </a:r>
            <a:r>
              <a:rPr lang="en-US" altLang="zh-TW" dirty="0" err="1"/>
              <a:t>sgd</a:t>
            </a:r>
            <a:r>
              <a:rPr lang="en-US" altLang="zh-TW" dirty="0"/>
              <a:t>', metrics=['accuracy</a:t>
            </a:r>
            <a:r>
              <a:rPr lang="en-US" altLang="zh-TW" dirty="0" smtClean="0"/>
              <a:t>'])</a:t>
            </a:r>
          </a:p>
          <a:p>
            <a:r>
              <a:rPr lang="en-US" altLang="zh-TW" sz="3200" dirty="0"/>
              <a:t>I</a:t>
            </a:r>
            <a:r>
              <a:rPr lang="en-US" altLang="zh-TW" sz="3200" dirty="0" smtClean="0"/>
              <a:t>terate </a:t>
            </a:r>
            <a:r>
              <a:rPr lang="en-US" altLang="zh-TW" sz="3200" dirty="0"/>
              <a:t>on your training data in batches</a:t>
            </a:r>
            <a:endParaRPr lang="en-US" altLang="zh-TW" sz="3200" dirty="0" smtClean="0"/>
          </a:p>
          <a:p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, epochs=5, </a:t>
            </a:r>
            <a:r>
              <a:rPr lang="en-US" altLang="zh-TW" dirty="0" err="1"/>
              <a:t>batch_size</a:t>
            </a:r>
            <a:r>
              <a:rPr lang="en-US" altLang="zh-TW" dirty="0"/>
              <a:t>=32)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820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32263"/>
            <a:ext cx="10058400" cy="809312"/>
          </a:xfrm>
        </p:spPr>
        <p:txBody>
          <a:bodyPr/>
          <a:lstStyle/>
          <a:p>
            <a:r>
              <a:rPr lang="en-US" altLang="zh-TW" dirty="0" err="1" smtClean="0"/>
              <a:t>Keras</a:t>
            </a:r>
            <a:r>
              <a:rPr lang="en-US" altLang="zh-TW" dirty="0" smtClean="0"/>
              <a:t> pros/cons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/>
              <a:t>(+) build a neural network just </a:t>
            </a:r>
            <a:r>
              <a:rPr lang="en-US" altLang="zh-TW" sz="3200" dirty="0" err="1" smtClean="0"/>
              <a:t>nead</a:t>
            </a:r>
            <a:r>
              <a:rPr lang="en-US" altLang="zh-TW" sz="3200" dirty="0" smtClean="0"/>
              <a:t> few lines of code</a:t>
            </a:r>
          </a:p>
          <a:p>
            <a:r>
              <a:rPr lang="en-US" altLang="zh-TW" sz="3200" dirty="0" smtClean="0"/>
              <a:t>(+)Python API</a:t>
            </a:r>
          </a:p>
          <a:p>
            <a:r>
              <a:rPr lang="en-US" altLang="zh-TW" sz="3200" dirty="0" smtClean="0"/>
              <a:t>(+)</a:t>
            </a:r>
            <a:r>
              <a:rPr lang="en-US" altLang="zh-TW" sz="3200" dirty="0" err="1" smtClean="0"/>
              <a:t>tensorflow</a:t>
            </a:r>
            <a:r>
              <a:rPr lang="en-US" altLang="zh-TW" sz="3200" dirty="0" smtClean="0"/>
              <a:t> backend</a:t>
            </a:r>
          </a:p>
          <a:p>
            <a:r>
              <a:rPr lang="en-US" altLang="zh-TW" sz="3200" dirty="0" smtClean="0"/>
              <a:t>(-)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slower than </a:t>
            </a:r>
            <a:r>
              <a:rPr lang="en-US" altLang="zh-TW" sz="3200" dirty="0" err="1" smtClean="0"/>
              <a:t>tensorflow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037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Caffe</a:t>
            </a:r>
            <a:endParaRPr lang="en-US" altLang="zh-TW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Keras</a:t>
            </a:r>
            <a:endParaRPr lang="en-US" altLang="zh-TW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3600" dirty="0" err="1" smtClean="0"/>
              <a:t>Tensorflow</a:t>
            </a:r>
            <a:endParaRPr lang="en-US" altLang="zh-TW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Torch7</a:t>
            </a:r>
            <a:endParaRPr lang="en-US" altLang="zh-TW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3600" dirty="0" err="1" smtClean="0"/>
              <a:t>Pytorch</a:t>
            </a:r>
            <a:endParaRPr lang="en-US" altLang="zh-TW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Caffe2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5023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5961" y="263681"/>
            <a:ext cx="10058400" cy="795664"/>
          </a:xfrm>
        </p:spPr>
        <p:txBody>
          <a:bodyPr/>
          <a:lstStyle/>
          <a:p>
            <a:r>
              <a:rPr lang="en-US" altLang="zh-TW" dirty="0" err="1" smtClean="0"/>
              <a:t>Caffe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620"/>
            <a:ext cx="12192000" cy="57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327546"/>
            <a:ext cx="10058400" cy="836608"/>
          </a:xfrm>
        </p:spPr>
        <p:txBody>
          <a:bodyPr/>
          <a:lstStyle/>
          <a:p>
            <a:r>
              <a:rPr lang="en-US" altLang="zh-TW" dirty="0" err="1" smtClean="0"/>
              <a:t>caffe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154"/>
            <a:ext cx="12192000" cy="56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6608"/>
          </a:xfrm>
        </p:spPr>
        <p:txBody>
          <a:bodyPr/>
          <a:lstStyle/>
          <a:p>
            <a:r>
              <a:rPr lang="en-US" altLang="zh-TW" dirty="0" err="1" smtClean="0"/>
              <a:t>caffe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211"/>
            <a:ext cx="12192000" cy="573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19253"/>
            <a:ext cx="10058400" cy="880532"/>
          </a:xfrm>
        </p:spPr>
        <p:txBody>
          <a:bodyPr/>
          <a:lstStyle/>
          <a:p>
            <a:r>
              <a:rPr lang="en-US" altLang="zh-TW" dirty="0" err="1" smtClean="0"/>
              <a:t>caffe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492"/>
            <a:ext cx="12192000" cy="566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355723"/>
            <a:ext cx="10058400" cy="771690"/>
          </a:xfrm>
        </p:spPr>
        <p:txBody>
          <a:bodyPr/>
          <a:lstStyle/>
          <a:p>
            <a:r>
              <a:rPr lang="en-US" altLang="zh-TW" dirty="0" err="1" smtClean="0"/>
              <a:t>Caffe</a:t>
            </a:r>
            <a:r>
              <a:rPr lang="en-US" altLang="zh-TW" dirty="0" smtClean="0"/>
              <a:t> (net and solver)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134" t="12494" r="67201" b="31707"/>
          <a:stretch/>
        </p:blipFill>
        <p:spPr>
          <a:xfrm>
            <a:off x="394420" y="1294876"/>
            <a:ext cx="5540992" cy="5125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3672" t="12639" r="51119" b="35122"/>
          <a:stretch/>
        </p:blipFill>
        <p:spPr>
          <a:xfrm>
            <a:off x="5847156" y="1294876"/>
            <a:ext cx="6344844" cy="484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32012"/>
            <a:ext cx="10058400" cy="754721"/>
          </a:xfrm>
        </p:spPr>
        <p:txBody>
          <a:bodyPr/>
          <a:lstStyle/>
          <a:p>
            <a:r>
              <a:rPr lang="en-US" altLang="zh-TW" dirty="0" err="1" smtClean="0"/>
              <a:t>caffe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624"/>
            <a:ext cx="12192000" cy="57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313899"/>
            <a:ext cx="10058400" cy="686482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Tensorflow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382"/>
            <a:ext cx="12192000" cy="58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9999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</TotalTime>
  <Words>58</Words>
  <Application>Microsoft Office PowerPoint</Application>
  <PresentationFormat>寬螢幕</PresentationFormat>
  <Paragraphs>31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回顧</vt:lpstr>
      <vt:lpstr>Deep Learning Software</vt:lpstr>
      <vt:lpstr>Frameworks</vt:lpstr>
      <vt:lpstr>Caffe</vt:lpstr>
      <vt:lpstr>caffe</vt:lpstr>
      <vt:lpstr>caffe</vt:lpstr>
      <vt:lpstr>caffe</vt:lpstr>
      <vt:lpstr>Caffe (net and solver)</vt:lpstr>
      <vt:lpstr>caffe</vt:lpstr>
      <vt:lpstr>Tensorflow</vt:lpstr>
      <vt:lpstr>Tensorflow</vt:lpstr>
      <vt:lpstr>Keras</vt:lpstr>
      <vt:lpstr>Keras</vt:lpstr>
      <vt:lpstr>Keras pros/cons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Software</dc:title>
  <dc:creator>user-pc</dc:creator>
  <cp:lastModifiedBy>user-pc</cp:lastModifiedBy>
  <cp:revision>16</cp:revision>
  <dcterms:created xsi:type="dcterms:W3CDTF">2017-05-02T18:04:46Z</dcterms:created>
  <dcterms:modified xsi:type="dcterms:W3CDTF">2017-05-03T06:23:28Z</dcterms:modified>
</cp:coreProperties>
</file>