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6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4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5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03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0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20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6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11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96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B7CB62-A900-4839-B392-92E4DF0BFF1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C2BDF4-3E77-44EB-95A2-798F38F2F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7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TPU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61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開發緣由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Google </a:t>
            </a:r>
            <a:r>
              <a:rPr lang="zh-TW" altLang="en-US" dirty="0"/>
              <a:t>一開始曾經考慮要用 </a:t>
            </a:r>
            <a:r>
              <a:rPr lang="en-US" altLang="zh-TW" dirty="0" smtClean="0"/>
              <a:t>FPGA</a:t>
            </a:r>
          </a:p>
          <a:p>
            <a:r>
              <a:rPr lang="en-US" altLang="zh-TW" dirty="0" smtClean="0"/>
              <a:t>BUT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程式</a:t>
            </a:r>
            <a:r>
              <a:rPr lang="zh-TW" altLang="en-US" dirty="0"/>
              <a:t>化晶片製造費用太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我們</a:t>
            </a:r>
            <a:r>
              <a:rPr lang="zh-TW" altLang="en-US" dirty="0"/>
              <a:t>分析認為，</a:t>
            </a:r>
            <a:r>
              <a:rPr lang="en-US" altLang="zh-TW" dirty="0"/>
              <a:t>FPGA </a:t>
            </a:r>
            <a:r>
              <a:rPr lang="zh-TW" altLang="en-US" dirty="0"/>
              <a:t>晶片並不比 </a:t>
            </a:r>
            <a:r>
              <a:rPr lang="en-US" altLang="zh-TW" dirty="0"/>
              <a:t>GPU 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r>
              <a:rPr lang="en-US" altLang="zh-TW" dirty="0" smtClean="0"/>
              <a:t>SO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ASIC</a:t>
            </a:r>
            <a:r>
              <a:rPr lang="zh-TW" altLang="en-US" dirty="0"/>
              <a:t>（專屬積體電路，一旦設計製造完成後電路就固定了，無法再改變）</a:t>
            </a:r>
          </a:p>
        </p:txBody>
      </p:sp>
    </p:spTree>
    <p:extLst>
      <p:ext uri="{BB962C8B-B14F-4D97-AF65-F5344CB8AC3E}">
        <p14:creationId xmlns:p14="http://schemas.microsoft.com/office/powerpoint/2010/main" val="221852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On our production AI workloads that utilize neural network inference</a:t>
            </a:r>
            <a:r>
              <a:rPr lang="en-US" altLang="zh-TW" dirty="0"/>
              <a:t>, the TPU is 15x to 30x faster than </a:t>
            </a:r>
            <a:r>
              <a:rPr lang="en-US" altLang="zh-TW" dirty="0" smtClean="0"/>
              <a:t>contemporary </a:t>
            </a:r>
            <a:r>
              <a:rPr lang="en-US" altLang="zh-TW" dirty="0"/>
              <a:t>GPUs and </a:t>
            </a:r>
            <a:r>
              <a:rPr lang="en-US" altLang="zh-TW" dirty="0" smtClean="0"/>
              <a:t>CPUs</a:t>
            </a:r>
          </a:p>
          <a:p>
            <a:r>
              <a:rPr lang="zh-TW" altLang="en-US" dirty="0" smtClean="0"/>
              <a:t>有特殊的前提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48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1" y="852823"/>
            <a:ext cx="9601196" cy="491066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The TPU also achieves much better energy efficiency than conventional chips</a:t>
            </a:r>
            <a:r>
              <a:rPr lang="en-US" altLang="zh-TW" dirty="0"/>
              <a:t>, achieving 30x to 80x improvement in TOPS/Watt measure (</a:t>
            </a:r>
            <a:r>
              <a:rPr lang="en-US" altLang="zh-TW" dirty="0" err="1"/>
              <a:t>tera</a:t>
            </a:r>
            <a:r>
              <a:rPr lang="en-US" altLang="zh-TW" dirty="0"/>
              <a:t>-operations [trillion or 10</a:t>
            </a:r>
            <a:r>
              <a:rPr lang="en-US" altLang="zh-TW" baseline="30000" dirty="0"/>
              <a:t>12</a:t>
            </a:r>
            <a:r>
              <a:rPr lang="en-US" altLang="zh-TW" dirty="0"/>
              <a:t> operations] of computation per Watt of energy consumed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The neural networks powering these </a:t>
            </a:r>
            <a:r>
              <a:rPr lang="en-US" altLang="zh-TW" dirty="0">
                <a:solidFill>
                  <a:srgbClr val="FF0000"/>
                </a:solidFill>
              </a:rPr>
              <a:t>applications require a surprisingly small amount of code: just 100 to 1500 lines</a:t>
            </a:r>
            <a:r>
              <a:rPr lang="en-US" altLang="zh-TW" dirty="0"/>
              <a:t>. The code is </a:t>
            </a:r>
            <a:r>
              <a:rPr lang="en-US" altLang="zh-TW" dirty="0">
                <a:solidFill>
                  <a:srgbClr val="FF0000"/>
                </a:solidFill>
              </a:rPr>
              <a:t>based on </a:t>
            </a:r>
            <a:r>
              <a:rPr lang="en-US" altLang="zh-TW" dirty="0" err="1">
                <a:solidFill>
                  <a:srgbClr val="FF0000"/>
                </a:solidFill>
                <a:hlinkClick r:id="rId2"/>
              </a:rPr>
              <a:t>TensorFlow</a:t>
            </a:r>
            <a:r>
              <a:rPr lang="en-US" altLang="zh-TW" dirty="0"/>
              <a:t>, our popular open-source machine learning framework</a:t>
            </a:r>
            <a:r>
              <a:rPr lang="en-US" altLang="zh-TW" dirty="0" smtClean="0"/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More than 70 authors contributed to this report</a:t>
            </a:r>
            <a:r>
              <a:rPr lang="en-US" altLang="zh-TW" dirty="0"/>
              <a:t>. It really does take a village to design, verify, implement and deploy the hardware and software of a system like </a:t>
            </a:r>
            <a:r>
              <a:rPr lang="en-US" altLang="zh-TW" dirty="0" smtClean="0"/>
              <a:t>this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466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1" y="659390"/>
            <a:ext cx="10679256" cy="5339628"/>
          </a:xfrm>
        </p:spPr>
      </p:pic>
    </p:spTree>
    <p:extLst>
      <p:ext uri="{BB962C8B-B14F-4D97-AF65-F5344CB8AC3E}">
        <p14:creationId xmlns:p14="http://schemas.microsoft.com/office/powerpoint/2010/main" val="275426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78" y="621913"/>
            <a:ext cx="7272385" cy="5479794"/>
          </a:xfrm>
        </p:spPr>
      </p:pic>
    </p:spTree>
    <p:extLst>
      <p:ext uri="{BB962C8B-B14F-4D97-AF65-F5344CB8AC3E}">
        <p14:creationId xmlns:p14="http://schemas.microsoft.com/office/powerpoint/2010/main" val="23557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05" y="705040"/>
            <a:ext cx="4435186" cy="3341173"/>
          </a:xfrm>
        </p:spPr>
      </p:pic>
      <p:sp>
        <p:nvSpPr>
          <p:cNvPr id="5" name="文字方塊 4"/>
          <p:cNvSpPr txBox="1"/>
          <p:nvPr/>
        </p:nvSpPr>
        <p:spPr>
          <a:xfrm>
            <a:off x="2355272" y="4890655"/>
            <a:ext cx="742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/>
              </a:rPr>
              <a:t>256×256 </a:t>
            </a:r>
            <a:r>
              <a:rPr lang="zh-TW" altLang="en-US" b="1" dirty="0" smtClean="0">
                <a:effectLst/>
              </a:rPr>
              <a:t>陣列縮放數據流引擎，經過矩陣乘法積累後實現非線性輸出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617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203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Garamond</vt:lpstr>
      <vt:lpstr>有機</vt:lpstr>
      <vt:lpstr>TPU</vt:lpstr>
      <vt:lpstr>開發緣由</vt:lpstr>
      <vt:lpstr>特長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TPU</dc:title>
  <dc:creator>蔡尚倫</dc:creator>
  <cp:lastModifiedBy>蔡尚倫</cp:lastModifiedBy>
  <cp:revision>6</cp:revision>
  <dcterms:created xsi:type="dcterms:W3CDTF">2017-04-19T04:58:29Z</dcterms:created>
  <dcterms:modified xsi:type="dcterms:W3CDTF">2017-04-19T05:42:34Z</dcterms:modified>
</cp:coreProperties>
</file>