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47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43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0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67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17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86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7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25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32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87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58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D857-626F-4AB8-9664-0C2D459BD976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7D952-BFBF-4795-8543-B71D5A24B2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99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59976" y="477672"/>
            <a:ext cx="9144000" cy="1067014"/>
          </a:xfrm>
        </p:spPr>
        <p:txBody>
          <a:bodyPr>
            <a:normAutofit/>
          </a:bodyPr>
          <a:lstStyle/>
          <a:p>
            <a:r>
              <a:rPr lang="en-US" altLang="zh-TW" sz="4000" dirty="0" err="1" smtClean="0"/>
              <a:t>Differnet</a:t>
            </a:r>
            <a:r>
              <a:rPr lang="en-US" altLang="zh-TW" sz="4000" dirty="0" smtClean="0"/>
              <a:t> between TPU GPUs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0101" y="2156346"/>
            <a:ext cx="9144000" cy="356547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GPUs is training in floating point (16-bit)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TPU transforms floating-point numbers into narrow integers (8-bits)</a:t>
            </a:r>
          </a:p>
          <a:p>
            <a:pPr algn="l"/>
            <a:r>
              <a:rPr lang="en-US" altLang="zh-TW" sz="2800" dirty="0" smtClean="0"/>
              <a:t>Eight-bit integer multiplies can be 6X less energy and 6X less area than IEEE 754 16-bit floating-point multiplies, and the</a:t>
            </a:r>
          </a:p>
          <a:p>
            <a:pPr algn="l"/>
            <a:r>
              <a:rPr lang="en-US" altLang="zh-TW" sz="2800" dirty="0" smtClean="0"/>
              <a:t>advantage for integer addition is 13X in energy and 38X in area</a:t>
            </a:r>
          </a:p>
          <a:p>
            <a:pPr algn="l"/>
            <a:r>
              <a:rPr lang="en-US" altLang="zh-TW" sz="2800" smtClean="0"/>
              <a:t>TPU use ASIC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05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6562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TPU NN inference workload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6" y="2826811"/>
            <a:ext cx="10515600" cy="2239784"/>
          </a:xfrm>
        </p:spPr>
      </p:pic>
    </p:spTree>
    <p:extLst>
      <p:ext uri="{BB962C8B-B14F-4D97-AF65-F5344CB8AC3E}">
        <p14:creationId xmlns:p14="http://schemas.microsoft.com/office/powerpoint/2010/main" val="5144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TPU block diagram and floor plan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3" y="1948455"/>
            <a:ext cx="10302433" cy="4351338"/>
          </a:xfrm>
        </p:spPr>
      </p:pic>
    </p:spTree>
    <p:extLst>
      <p:ext uri="{BB962C8B-B14F-4D97-AF65-F5344CB8AC3E}">
        <p14:creationId xmlns:p14="http://schemas.microsoft.com/office/powerpoint/2010/main" val="232932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TPU and other GPUs roofline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68" y="1690688"/>
            <a:ext cx="6597843" cy="4982371"/>
          </a:xfrm>
        </p:spPr>
      </p:pic>
    </p:spTree>
    <p:extLst>
      <p:ext uri="{BB962C8B-B14F-4D97-AF65-F5344CB8AC3E}">
        <p14:creationId xmlns:p14="http://schemas.microsoft.com/office/powerpoint/2010/main" val="2843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TPU and other GPUs Power Cost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56" y="1801903"/>
            <a:ext cx="7745872" cy="5056097"/>
          </a:xfrm>
        </p:spPr>
      </p:pic>
    </p:spTree>
    <p:extLst>
      <p:ext uri="{BB962C8B-B14F-4D97-AF65-F5344CB8AC3E}">
        <p14:creationId xmlns:p14="http://schemas.microsoft.com/office/powerpoint/2010/main" val="326459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80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Differnet between TPU GPUs</vt:lpstr>
      <vt:lpstr>TPU NN inference workload</vt:lpstr>
      <vt:lpstr>TPU block diagram and floor plan</vt:lpstr>
      <vt:lpstr>TPU and other GPUs roofline</vt:lpstr>
      <vt:lpstr>TPU and other GPUs Power Cost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Differnet between TPU GPUs</dc:title>
  <dc:creator>user-pc</dc:creator>
  <cp:lastModifiedBy>user-pc</cp:lastModifiedBy>
  <cp:revision>3</cp:revision>
  <dcterms:created xsi:type="dcterms:W3CDTF">2017-04-19T05:58:35Z</dcterms:created>
  <dcterms:modified xsi:type="dcterms:W3CDTF">2017-04-19T06:57:09Z</dcterms:modified>
</cp:coreProperties>
</file>