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2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56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998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45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643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99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300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42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9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60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50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44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44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99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7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72C9-2A34-4402-9FB9-02F45B617C5A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D11601-A662-49BA-B74D-FBC88FF3D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63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US" altLang="zh-TW" dirty="0"/>
              <a:t>CNNs in Practice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compute convolution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6279" y="1805709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最直覺做法</a:t>
            </a:r>
            <a:endParaRPr lang="en-US" altLang="zh-TW" dirty="0" smtClean="0"/>
          </a:p>
          <a:p>
            <a:r>
              <a:rPr lang="zh-TW" altLang="en-US" dirty="0" smtClean="0"/>
              <a:t>不太好蠻多缺</a:t>
            </a:r>
            <a:r>
              <a:rPr lang="zh-TW" altLang="en-US" dirty="0"/>
              <a:t>點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90" y="1270000"/>
            <a:ext cx="10058400" cy="55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387206"/>
            <a:ext cx="9393382" cy="3880773"/>
          </a:xfrm>
        </p:spPr>
        <p:txBody>
          <a:bodyPr/>
          <a:lstStyle/>
          <a:p>
            <a:r>
              <a:rPr lang="en-US" altLang="zh-TW" dirty="0"/>
              <a:t>convolution </a:t>
            </a:r>
            <a:r>
              <a:rPr lang="en-US" altLang="zh-TW" dirty="0" smtClean="0"/>
              <a:t>theorem</a:t>
            </a:r>
          </a:p>
          <a:p>
            <a:r>
              <a:rPr lang="zh-TW" altLang="en-US" dirty="0" smtClean="0"/>
              <a:t>缺點是無法用於過小的</a:t>
            </a:r>
            <a:r>
              <a:rPr lang="en-US" altLang="zh-TW" dirty="0" smtClean="0"/>
              <a:t>filter (like 3X3) </a:t>
            </a:r>
            <a:r>
              <a:rPr lang="zh-TW" altLang="en-US" dirty="0" smtClean="0"/>
              <a:t>我猜因為</a:t>
            </a:r>
            <a:r>
              <a:rPr lang="en-US" altLang="zh-TW" dirty="0"/>
              <a:t>FFT 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overhead</a:t>
            </a:r>
            <a:r>
              <a:rPr lang="zh-TW" altLang="en-US" dirty="0" smtClean="0"/>
              <a:t>太大，適用於大</a:t>
            </a:r>
            <a:r>
              <a:rPr lang="en-US" altLang="zh-TW" dirty="0" smtClean="0"/>
              <a:t>filter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21" y="1230889"/>
            <a:ext cx="10058400" cy="54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1697" y="414916"/>
            <a:ext cx="8596668" cy="3880773"/>
          </a:xfrm>
        </p:spPr>
        <p:txBody>
          <a:bodyPr/>
          <a:lstStyle/>
          <a:p>
            <a:r>
              <a:rPr lang="en-US" altLang="zh-TW" dirty="0"/>
              <a:t>Strassen’s </a:t>
            </a:r>
            <a:r>
              <a:rPr lang="en-US" altLang="zh-TW" dirty="0" smtClean="0"/>
              <a:t>Algorithm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71" y="1119619"/>
            <a:ext cx="6936047" cy="52020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2" y="800098"/>
            <a:ext cx="4531389" cy="3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Tips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2347" y="1930400"/>
            <a:ext cx="98659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CPU有1~16個高速核心，對串行處理的比較好 GPU有很多個低速核心，對並行處理的比較好對於CPU，一個線程在讀取和預處理數據，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一個線程在發送數據給GPU 實際中會把所有的圖像預處理轉成一個很長的pixel序列，雖然會佔用很大空間，但是實際中還是會這樣做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在深度學習中一般還是用32位浮點數而不是64位，這是為了提高計算速率和可存儲的數字的數量 16位浮點數可能會更快，但是更可能會有數值精度問題</a:t>
            </a:r>
            <a:endParaRPr kumimoji="0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352" y="410298"/>
            <a:ext cx="8596668" cy="1320800"/>
          </a:xfrm>
        </p:spPr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Augmentation</a:t>
            </a:r>
            <a:r>
              <a:rPr lang="zh-TW" altLang="en-US" dirty="0" smtClean="0"/>
              <a:t>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31098"/>
            <a:ext cx="8596668" cy="3880773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1. Horizontal </a:t>
            </a:r>
            <a:r>
              <a:rPr lang="en-US" altLang="zh-TW" sz="2000" dirty="0" smtClean="0"/>
              <a:t>flips</a:t>
            </a:r>
          </a:p>
          <a:p>
            <a:r>
              <a:rPr lang="en-US" altLang="zh-TW" sz="2000" dirty="0"/>
              <a:t>2. Random </a:t>
            </a:r>
            <a:r>
              <a:rPr lang="en-US" altLang="zh-TW" sz="2000" dirty="0" smtClean="0"/>
              <a:t>crops/scales</a:t>
            </a:r>
          </a:p>
          <a:p>
            <a:r>
              <a:rPr lang="en-US" altLang="zh-TW" sz="2000" dirty="0"/>
              <a:t>3. Color </a:t>
            </a:r>
            <a:r>
              <a:rPr lang="en-US" altLang="zh-TW" sz="2000" dirty="0" smtClean="0"/>
              <a:t>jitter -&gt; PCA</a:t>
            </a:r>
          </a:p>
          <a:p>
            <a:r>
              <a:rPr lang="en-US" altLang="zh-TW" sz="2000" dirty="0"/>
              <a:t>4. Get creative! </a:t>
            </a:r>
            <a:endParaRPr lang="en-US" altLang="zh-TW" sz="2000" dirty="0" smtClean="0"/>
          </a:p>
          <a:p>
            <a:r>
              <a:rPr lang="en-US" altLang="zh-TW" sz="2000" dirty="0" smtClean="0"/>
              <a:t>Random </a:t>
            </a:r>
            <a:r>
              <a:rPr lang="en-US" altLang="zh-TW" sz="2000" dirty="0"/>
              <a:t>mix/combinations of : </a:t>
            </a:r>
            <a:endParaRPr lang="en-US" altLang="zh-TW" sz="2000" dirty="0" smtClean="0"/>
          </a:p>
          <a:p>
            <a:r>
              <a:rPr lang="en-US" altLang="zh-TW" sz="2000" dirty="0" smtClean="0"/>
              <a:t>- </a:t>
            </a:r>
            <a:r>
              <a:rPr lang="en-US" altLang="zh-TW" sz="2000" dirty="0"/>
              <a:t>translation </a:t>
            </a:r>
            <a:endParaRPr lang="en-US" altLang="zh-TW" sz="2000" dirty="0" smtClean="0"/>
          </a:p>
          <a:p>
            <a:r>
              <a:rPr lang="en-US" altLang="zh-TW" sz="2000" dirty="0" smtClean="0"/>
              <a:t>- </a:t>
            </a:r>
            <a:r>
              <a:rPr lang="en-US" altLang="zh-TW" sz="2000" dirty="0"/>
              <a:t>rotation </a:t>
            </a:r>
            <a:endParaRPr lang="en-US" altLang="zh-TW" sz="2000" dirty="0" smtClean="0"/>
          </a:p>
          <a:p>
            <a:r>
              <a:rPr lang="en-US" altLang="zh-TW" sz="2000" dirty="0" smtClean="0"/>
              <a:t>- </a:t>
            </a:r>
            <a:r>
              <a:rPr lang="en-US" altLang="zh-TW" sz="2000" dirty="0"/>
              <a:t>stretching </a:t>
            </a:r>
            <a:endParaRPr lang="en-US" altLang="zh-TW" sz="2000" dirty="0" smtClean="0"/>
          </a:p>
          <a:p>
            <a:r>
              <a:rPr lang="en-US" altLang="zh-TW" sz="2000" dirty="0" smtClean="0"/>
              <a:t>- </a:t>
            </a:r>
            <a:r>
              <a:rPr lang="en-US" altLang="zh-TW" sz="2000" dirty="0"/>
              <a:t>shearing, </a:t>
            </a:r>
            <a:endParaRPr lang="en-US" altLang="zh-TW" sz="2000" dirty="0" smtClean="0"/>
          </a:p>
          <a:p>
            <a:r>
              <a:rPr lang="en-US" altLang="zh-TW" sz="2000" dirty="0" smtClean="0"/>
              <a:t>- </a:t>
            </a:r>
            <a:r>
              <a:rPr lang="en-US" altLang="zh-TW" sz="2000" dirty="0"/>
              <a:t>lens distortions, 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096" y="2521304"/>
            <a:ext cx="2238687" cy="3200847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4100945" y="2382982"/>
            <a:ext cx="4364182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796146" y="5802090"/>
            <a:ext cx="7118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Note:</a:t>
            </a:r>
          </a:p>
          <a:p>
            <a:r>
              <a:rPr lang="en-US" altLang="zh-TW" dirty="0" smtClean="0"/>
              <a:t>PCA </a:t>
            </a:r>
            <a:r>
              <a:rPr lang="zh-TW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減少數據集的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維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度</a:t>
            </a:r>
            <a:r>
              <a:rPr lang="zh-TW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，同時保持數據集中的對變異數貢獻最大的特徵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Profit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能從小</a:t>
            </a:r>
            <a:r>
              <a:rPr lang="en-US" altLang="zh-TW" sz="2400" dirty="0" smtClean="0"/>
              <a:t>data</a:t>
            </a:r>
            <a:r>
              <a:rPr lang="zh-TW" altLang="en-US" sz="2400" dirty="0" smtClean="0"/>
              <a:t>盡量生成大量</a:t>
            </a:r>
            <a:r>
              <a:rPr lang="en-US" altLang="zh-TW" sz="2400" dirty="0" smtClean="0"/>
              <a:t>data</a:t>
            </a:r>
          </a:p>
          <a:p>
            <a:r>
              <a:rPr lang="zh-TW" altLang="en-US" sz="2400" dirty="0" smtClean="0"/>
              <a:t>防止</a:t>
            </a:r>
            <a:r>
              <a:rPr lang="en-US" altLang="zh-TW" sz="2400" dirty="0" smtClean="0"/>
              <a:t>over fitting</a:t>
            </a:r>
          </a:p>
          <a:p>
            <a:r>
              <a:rPr lang="zh-TW" altLang="en-US" sz="2400" dirty="0" smtClean="0"/>
              <a:t>配合</a:t>
            </a:r>
            <a:r>
              <a:rPr lang="en-US" altLang="zh-TW" sz="2400" dirty="0" smtClean="0"/>
              <a:t>drop out</a:t>
            </a:r>
            <a:r>
              <a:rPr lang="zh-TW" altLang="en-US" sz="2400" dirty="0" smtClean="0"/>
              <a:t>可以更加預防</a:t>
            </a:r>
            <a:r>
              <a:rPr lang="en-US" altLang="zh-TW" sz="2400" dirty="0" smtClean="0"/>
              <a:t>over fitting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20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1807" y="304800"/>
            <a:ext cx="8596668" cy="1320800"/>
          </a:xfrm>
        </p:spPr>
        <p:txBody>
          <a:bodyPr/>
          <a:lstStyle/>
          <a:p>
            <a:r>
              <a:rPr lang="en-US" altLang="zh-TW" dirty="0"/>
              <a:t>Transfer Learning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5" y="1270000"/>
            <a:ext cx="10058400" cy="54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52" y="609600"/>
            <a:ext cx="9879830" cy="5590641"/>
          </a:xfrm>
        </p:spPr>
      </p:pic>
    </p:spTree>
    <p:extLst>
      <p:ext uri="{BB962C8B-B14F-4D97-AF65-F5344CB8AC3E}">
        <p14:creationId xmlns:p14="http://schemas.microsoft.com/office/powerpoint/2010/main" val="13234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0942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不用重新訓練自己的</a:t>
            </a:r>
            <a:r>
              <a:rPr lang="en-US" altLang="zh-TW" sz="2400" dirty="0" smtClean="0"/>
              <a:t>model</a:t>
            </a:r>
            <a:r>
              <a:rPr lang="zh-TW" altLang="en-US" sz="2400" dirty="0" smtClean="0"/>
              <a:t>，可以用別人的</a:t>
            </a:r>
            <a:r>
              <a:rPr lang="en-US" altLang="zh-TW" sz="2400" dirty="0" smtClean="0"/>
              <a:t>model</a:t>
            </a:r>
            <a:r>
              <a:rPr lang="zh-TW" altLang="en-US" sz="2400" dirty="0" smtClean="0"/>
              <a:t>來組出自己的</a:t>
            </a:r>
            <a:r>
              <a:rPr lang="en-US" altLang="zh-TW" sz="2400" dirty="0" smtClean="0"/>
              <a:t>model</a:t>
            </a:r>
          </a:p>
          <a:p>
            <a:r>
              <a:rPr lang="en-US" altLang="zh-TW" sz="2400" dirty="0" smtClean="0"/>
              <a:t>2.model</a:t>
            </a:r>
            <a:r>
              <a:rPr lang="zh-TW" altLang="en-US" sz="2400" dirty="0" smtClean="0"/>
              <a:t>不用重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開始</a:t>
            </a:r>
            <a:r>
              <a:rPr lang="en-US" altLang="zh-TW" sz="2400" dirty="0" smtClean="0"/>
              <a:t>training</a:t>
            </a:r>
          </a:p>
          <a:p>
            <a:r>
              <a:rPr lang="en-US" altLang="zh-TW" sz="2400" dirty="0" smtClean="0"/>
              <a:t>3.</a:t>
            </a:r>
            <a:r>
              <a:rPr lang="zh-TW" altLang="en-US" sz="2400" dirty="0" smtClean="0"/>
              <a:t>經過前人的經驗已經得到一些</a:t>
            </a:r>
            <a:r>
              <a:rPr lang="en-US" altLang="zh-TW" sz="2400" dirty="0" smtClean="0"/>
              <a:t>training tips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8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1807" y="180109"/>
            <a:ext cx="8596668" cy="1320800"/>
          </a:xfrm>
        </p:spPr>
        <p:txBody>
          <a:bodyPr/>
          <a:lstStyle/>
          <a:p>
            <a:r>
              <a:rPr lang="en-US" altLang="zh-TW" dirty="0"/>
              <a:t>How to stack convolutions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46" y="1048327"/>
            <a:ext cx="10058400" cy="56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99" y="788989"/>
            <a:ext cx="9555060" cy="5265448"/>
          </a:xfrm>
        </p:spPr>
      </p:pic>
    </p:spTree>
    <p:extLst>
      <p:ext uri="{BB962C8B-B14F-4D97-AF65-F5344CB8AC3E}">
        <p14:creationId xmlns:p14="http://schemas.microsoft.com/office/powerpoint/2010/main" val="1201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47846"/>
            <a:ext cx="10058400" cy="55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310</Words>
  <Application>Microsoft Office PowerPoint</Application>
  <PresentationFormat>寬螢幕</PresentationFormat>
  <Paragraphs>34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 Unicode MS</vt:lpstr>
      <vt:lpstr>微軟正黑體</vt:lpstr>
      <vt:lpstr>Arial</vt:lpstr>
      <vt:lpstr>Trebuchet MS</vt:lpstr>
      <vt:lpstr>Wingdings 3</vt:lpstr>
      <vt:lpstr>多面向</vt:lpstr>
      <vt:lpstr>CNNs in Practice</vt:lpstr>
      <vt:lpstr>Data Augmentation   </vt:lpstr>
      <vt:lpstr>Profit</vt:lpstr>
      <vt:lpstr>Transfer Learning </vt:lpstr>
      <vt:lpstr>PowerPoint 簡報</vt:lpstr>
      <vt:lpstr>Profit</vt:lpstr>
      <vt:lpstr>How to stack convolutions </vt:lpstr>
      <vt:lpstr>PowerPoint 簡報</vt:lpstr>
      <vt:lpstr>PowerPoint 簡報</vt:lpstr>
      <vt:lpstr>How to compute convolution</vt:lpstr>
      <vt:lpstr>PowerPoint 簡報</vt:lpstr>
      <vt:lpstr>PowerPoint 簡報</vt:lpstr>
      <vt:lpstr>Other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CNNs in Practice</dc:title>
  <dc:creator>蔡尚倫</dc:creator>
  <cp:lastModifiedBy>蔡尚倫</cp:lastModifiedBy>
  <cp:revision>6</cp:revision>
  <dcterms:created xsi:type="dcterms:W3CDTF">2017-04-10T15:47:26Z</dcterms:created>
  <dcterms:modified xsi:type="dcterms:W3CDTF">2017-04-10T16:40:25Z</dcterms:modified>
</cp:coreProperties>
</file>