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8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5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80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71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189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19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85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55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25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9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56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33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4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79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D954-4E5B-4F4C-83E2-07DD75E8FB8B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0E58A0-74D8-4AC7-B718-9EC29AE6E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6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74959" y="944224"/>
            <a:ext cx="3910433" cy="1646302"/>
          </a:xfrm>
        </p:spPr>
        <p:txBody>
          <a:bodyPr/>
          <a:lstStyle/>
          <a:p>
            <a:r>
              <a:rPr lang="en-US" altLang="zh-TW" dirty="0" smtClean="0"/>
              <a:t>94i</a:t>
            </a:r>
            <a:r>
              <a:rPr lang="zh-TW" altLang="en-US" dirty="0" smtClean="0"/>
              <a:t>揪團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75306" y="4733221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103062120</a:t>
            </a:r>
            <a:r>
              <a:rPr lang="zh-TW" altLang="en-US" dirty="0" smtClean="0">
                <a:latin typeface="+mj-ea"/>
                <a:ea typeface="+mj-ea"/>
              </a:rPr>
              <a:t> 蔡孟廷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103062318</a:t>
            </a:r>
            <a:r>
              <a:rPr lang="zh-TW" altLang="en-US" dirty="0" smtClean="0">
                <a:latin typeface="+mj-ea"/>
                <a:ea typeface="+mj-ea"/>
              </a:rPr>
              <a:t> 蔡尚倫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103062220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沈</a:t>
            </a:r>
            <a:r>
              <a:rPr lang="zh-TW" altLang="en-US" dirty="0">
                <a:solidFill>
                  <a:schemeClr val="tx1"/>
                </a:solidFill>
                <a:latin typeface="+mj-ea"/>
                <a:ea typeface="+mj-ea"/>
              </a:rPr>
              <a:t>正昕</a:t>
            </a:r>
          </a:p>
        </p:txBody>
      </p:sp>
    </p:spTree>
    <p:extLst>
      <p:ext uri="{BB962C8B-B14F-4D97-AF65-F5344CB8AC3E}">
        <p14:creationId xmlns:p14="http://schemas.microsoft.com/office/powerpoint/2010/main" val="35171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92" y="222606"/>
            <a:ext cx="3553665" cy="6317628"/>
          </a:xfrm>
        </p:spPr>
      </p:pic>
    </p:spTree>
    <p:extLst>
      <p:ext uri="{BB962C8B-B14F-4D97-AF65-F5344CB8AC3E}">
        <p14:creationId xmlns:p14="http://schemas.microsoft.com/office/powerpoint/2010/main" val="9595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04" y="213815"/>
            <a:ext cx="3799325" cy="6754357"/>
          </a:xfrm>
        </p:spPr>
      </p:pic>
    </p:spTree>
    <p:extLst>
      <p:ext uri="{BB962C8B-B14F-4D97-AF65-F5344CB8AC3E}">
        <p14:creationId xmlns:p14="http://schemas.microsoft.com/office/powerpoint/2010/main" val="16148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54" y="222605"/>
            <a:ext cx="3526368" cy="6269100"/>
          </a:xfrm>
        </p:spPr>
      </p:pic>
    </p:spTree>
    <p:extLst>
      <p:ext uri="{BB962C8B-B14F-4D97-AF65-F5344CB8AC3E}">
        <p14:creationId xmlns:p14="http://schemas.microsoft.com/office/powerpoint/2010/main" val="15498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03" y="432179"/>
            <a:ext cx="3417371" cy="6075327"/>
          </a:xfrm>
        </p:spPr>
      </p:pic>
    </p:spTree>
    <p:extLst>
      <p:ext uri="{BB962C8B-B14F-4D97-AF65-F5344CB8AC3E}">
        <p14:creationId xmlns:p14="http://schemas.microsoft.com/office/powerpoint/2010/main" val="26500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zh-TW" altLang="en-US" dirty="0"/>
              <a:t> </a:t>
            </a:r>
            <a:r>
              <a:rPr lang="zh-TW" altLang="en-US" sz="2400" dirty="0"/>
              <a:t>你還在煩惱找不到人吃消夜嗎</a:t>
            </a:r>
            <a:r>
              <a:rPr lang="en-US" altLang="zh-TW" sz="2400" dirty="0"/>
              <a:t>?</a:t>
            </a:r>
            <a:r>
              <a:rPr lang="zh-TW" altLang="en-US" sz="2400" dirty="0"/>
              <a:t>突然想翹課打球卻又臨時找不到人嗎</a:t>
            </a:r>
            <a:r>
              <a:rPr lang="en-US" altLang="zh-TW" sz="2400" dirty="0"/>
              <a:t>?</a:t>
            </a:r>
            <a:r>
              <a:rPr lang="zh-TW" altLang="en-US" sz="2400" dirty="0"/>
              <a:t>又或者是打</a:t>
            </a:r>
            <a:r>
              <a:rPr lang="en-US" altLang="zh-TW" sz="2400" dirty="0"/>
              <a:t>LOL</a:t>
            </a:r>
            <a:r>
              <a:rPr lang="zh-TW" altLang="en-US" sz="2400" dirty="0"/>
              <a:t>想五排卻都</a:t>
            </a:r>
            <a:r>
              <a:rPr lang="en-US" altLang="zh-TW" sz="2400" dirty="0"/>
              <a:t>4</a:t>
            </a:r>
            <a:r>
              <a:rPr lang="zh-TW" altLang="en-US" sz="2400" dirty="0"/>
              <a:t>缺</a:t>
            </a:r>
            <a:r>
              <a:rPr lang="en-US" altLang="zh-TW" sz="2400" dirty="0"/>
              <a:t>1?</a:t>
            </a:r>
            <a:r>
              <a:rPr lang="zh-TW" altLang="en-US" sz="2400" dirty="0"/>
              <a:t>我們想設計一個</a:t>
            </a:r>
            <a:r>
              <a:rPr lang="en-US" altLang="zh-TW" sz="2400" dirty="0"/>
              <a:t>APP</a:t>
            </a:r>
            <a:r>
              <a:rPr lang="zh-TW" altLang="en-US" sz="2400" dirty="0"/>
              <a:t>提供三兩好友之間揪團的平台，讓使用者獲得最即時的揪團資訊，讓你擺脫孤單一人，隨時隨地都能享受揪團的樂趣。 </a:t>
            </a:r>
          </a:p>
        </p:txBody>
      </p:sp>
    </p:spTree>
    <p:extLst>
      <p:ext uri="{BB962C8B-B14F-4D97-AF65-F5344CB8AC3E}">
        <p14:creationId xmlns:p14="http://schemas.microsoft.com/office/powerpoint/2010/main" val="14178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856" y="104633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特別之處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856" y="1050878"/>
            <a:ext cx="10008863" cy="4885898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facebook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來做出顯示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的大頭貼 作為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的圖示</a:t>
            </a:r>
            <a:endParaRPr lang="en-US" altLang="zh-TW" dirty="0" smtClean="0"/>
          </a:p>
          <a:p>
            <a:r>
              <a:rPr lang="zh-TW" altLang="en-US" dirty="0" smtClean="0"/>
              <a:t>主畫面使用 </a:t>
            </a:r>
            <a:r>
              <a:rPr lang="en-US" altLang="zh-TW" dirty="0"/>
              <a:t>navigation </a:t>
            </a:r>
            <a:r>
              <a:rPr lang="en-US" altLang="zh-TW" dirty="0" smtClean="0"/>
              <a:t>view</a:t>
            </a:r>
          </a:p>
          <a:p>
            <a:r>
              <a:rPr lang="zh-TW" altLang="en-US" dirty="0" smtClean="0"/>
              <a:t>利用</a:t>
            </a:r>
            <a:r>
              <a:rPr lang="en-US" altLang="zh-TW" dirty="0" smtClean="0"/>
              <a:t>google</a:t>
            </a:r>
            <a:r>
              <a:rPr lang="zh-TW" altLang="en-US" dirty="0"/>
              <a:t>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 中的</a:t>
            </a:r>
            <a:r>
              <a:rPr lang="en-US" altLang="zh-TW" dirty="0" smtClean="0"/>
              <a:t>place picker</a:t>
            </a:r>
            <a:r>
              <a:rPr lang="zh-TW" altLang="en-US" dirty="0" smtClean="0"/>
              <a:t>取得地點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map</a:t>
            </a:r>
            <a:r>
              <a:rPr lang="zh-TW" altLang="en-US" dirty="0" smtClean="0"/>
              <a:t>來作地點定位</a:t>
            </a:r>
            <a:endParaRPr lang="en-US" altLang="zh-TW" dirty="0" smtClean="0"/>
          </a:p>
          <a:p>
            <a:r>
              <a:rPr lang="zh-TW" altLang="en-US" dirty="0" smtClean="0"/>
              <a:t>點擊個人頁面的大頭貼可以更新個人資訊</a:t>
            </a:r>
            <a:endParaRPr lang="en-US" altLang="zh-TW" dirty="0" smtClean="0"/>
          </a:p>
          <a:p>
            <a:r>
              <a:rPr lang="zh-TW" altLang="en-US" dirty="0" smtClean="0"/>
              <a:t>回報</a:t>
            </a:r>
            <a:r>
              <a:rPr lang="en-US" altLang="zh-TW" dirty="0" smtClean="0"/>
              <a:t>bug</a:t>
            </a:r>
            <a:r>
              <a:rPr lang="zh-TW" altLang="en-US" dirty="0" smtClean="0"/>
              <a:t>的寄信功能</a:t>
            </a:r>
            <a:endParaRPr lang="en-US" altLang="zh-TW" dirty="0" smtClean="0"/>
          </a:p>
          <a:p>
            <a:r>
              <a:rPr lang="zh-TW" altLang="en-US" dirty="0" smtClean="0"/>
              <a:t>監控網路是否正常</a:t>
            </a:r>
            <a:endParaRPr lang="en-US" altLang="zh-TW" dirty="0" smtClean="0"/>
          </a:p>
          <a:p>
            <a:r>
              <a:rPr lang="zh-TW" altLang="en-US" dirty="0" smtClean="0"/>
              <a:t>流暢的</a:t>
            </a:r>
            <a:r>
              <a:rPr lang="en-US" altLang="zh-TW" dirty="0" smtClean="0"/>
              <a:t>fragment</a:t>
            </a:r>
            <a:r>
              <a:rPr lang="zh-TW" altLang="en-US" dirty="0" smtClean="0"/>
              <a:t>切換</a:t>
            </a:r>
            <a:endParaRPr lang="en-US" altLang="zh-TW" dirty="0" smtClean="0"/>
          </a:p>
          <a:p>
            <a:r>
              <a:rPr lang="zh-TW" altLang="en-US" dirty="0" smtClean="0"/>
              <a:t>依分類做顯示</a:t>
            </a:r>
            <a:r>
              <a:rPr lang="en-US" altLang="zh-TW" dirty="0" smtClean="0"/>
              <a:t>event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floating action bottom </a:t>
            </a:r>
            <a:r>
              <a:rPr lang="zh-TW" altLang="en-US" dirty="0" smtClean="0"/>
              <a:t>來創建</a:t>
            </a:r>
            <a:r>
              <a:rPr lang="en-US" altLang="zh-TW" dirty="0" smtClean="0"/>
              <a:t>event</a:t>
            </a:r>
          </a:p>
          <a:p>
            <a:r>
              <a:rPr lang="en-US" altLang="zh-TW" dirty="0" err="1" smtClean="0"/>
              <a:t>Circle_image_view</a:t>
            </a:r>
            <a:r>
              <a:rPr lang="zh-TW" altLang="en-US" dirty="0" smtClean="0"/>
              <a:t>放置</a:t>
            </a:r>
            <a:r>
              <a:rPr lang="en-US" altLang="zh-TW" dirty="0" smtClean="0"/>
              <a:t>profile</a:t>
            </a:r>
            <a:r>
              <a:rPr lang="zh-TW" altLang="en-US" dirty="0" smtClean="0"/>
              <a:t>大頭貼</a:t>
            </a:r>
            <a:endParaRPr lang="en-US" altLang="zh-TW" dirty="0" smtClean="0"/>
          </a:p>
          <a:p>
            <a:r>
              <a:rPr lang="en-US" altLang="zh-TW" dirty="0" smtClean="0"/>
              <a:t>Tab</a:t>
            </a:r>
            <a:r>
              <a:rPr lang="zh-TW" altLang="en-US" dirty="0" smtClean="0"/>
              <a:t>轉換優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err="1" smtClean="0"/>
              <a:t>Seekbar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1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5447" y="336645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6" t="15048" r="19828" b="9517"/>
          <a:stretch/>
        </p:blipFill>
        <p:spPr>
          <a:xfrm>
            <a:off x="1209597" y="1170092"/>
            <a:ext cx="8125472" cy="5573240"/>
          </a:xfrm>
        </p:spPr>
      </p:pic>
    </p:spTree>
    <p:extLst>
      <p:ext uri="{BB962C8B-B14F-4D97-AF65-F5344CB8AC3E}">
        <p14:creationId xmlns:p14="http://schemas.microsoft.com/office/powerpoint/2010/main" val="16578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53" y="208958"/>
            <a:ext cx="3430835" cy="6099263"/>
          </a:xfrm>
        </p:spPr>
      </p:pic>
    </p:spTree>
    <p:extLst>
      <p:ext uri="{BB962C8B-B14F-4D97-AF65-F5344CB8AC3E}">
        <p14:creationId xmlns:p14="http://schemas.microsoft.com/office/powerpoint/2010/main" val="13818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93" y="127071"/>
            <a:ext cx="3362596" cy="5977949"/>
          </a:xfrm>
        </p:spPr>
      </p:pic>
    </p:spTree>
    <p:extLst>
      <p:ext uri="{BB962C8B-B14F-4D97-AF65-F5344CB8AC3E}">
        <p14:creationId xmlns:p14="http://schemas.microsoft.com/office/powerpoint/2010/main" val="12054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05" y="236254"/>
            <a:ext cx="3580961" cy="6366154"/>
          </a:xfrm>
        </p:spPr>
      </p:pic>
    </p:spTree>
    <p:extLst>
      <p:ext uri="{BB962C8B-B14F-4D97-AF65-F5344CB8AC3E}">
        <p14:creationId xmlns:p14="http://schemas.microsoft.com/office/powerpoint/2010/main" val="38916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49" y="99776"/>
            <a:ext cx="3676495" cy="6535992"/>
          </a:xfrm>
        </p:spPr>
      </p:pic>
    </p:spTree>
    <p:extLst>
      <p:ext uri="{BB962C8B-B14F-4D97-AF65-F5344CB8AC3E}">
        <p14:creationId xmlns:p14="http://schemas.microsoft.com/office/powerpoint/2010/main" val="41968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10" y="181663"/>
            <a:ext cx="3580960" cy="6366152"/>
          </a:xfrm>
        </p:spPr>
      </p:pic>
    </p:spTree>
    <p:extLst>
      <p:ext uri="{BB962C8B-B14F-4D97-AF65-F5344CB8AC3E}">
        <p14:creationId xmlns:p14="http://schemas.microsoft.com/office/powerpoint/2010/main" val="40108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176</Words>
  <Application>Microsoft Office PowerPoint</Application>
  <PresentationFormat>寬螢幕</PresentationFormat>
  <Paragraphs>22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Trebuchet MS</vt:lpstr>
      <vt:lpstr>Wingdings 3</vt:lpstr>
      <vt:lpstr>多面向</vt:lpstr>
      <vt:lpstr>94i揪團</vt:lpstr>
      <vt:lpstr>動機</vt:lpstr>
      <vt:lpstr>特別之處</vt:lpstr>
      <vt:lpstr>SERVER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94i揪團</dc:title>
  <dc:creator>蔡孟廷</dc:creator>
  <cp:lastModifiedBy>蔡尚倫</cp:lastModifiedBy>
  <cp:revision>9</cp:revision>
  <dcterms:created xsi:type="dcterms:W3CDTF">2016-06-23T03:15:17Z</dcterms:created>
  <dcterms:modified xsi:type="dcterms:W3CDTF">2016-06-23T08:25:43Z</dcterms:modified>
</cp:coreProperties>
</file>