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2" r:id="rId5"/>
    <p:sldId id="257" r:id="rId6"/>
    <p:sldId id="256" r:id="rId7"/>
    <p:sldId id="274" r:id="rId8"/>
    <p:sldId id="280" r:id="rId9"/>
    <p:sldId id="265" r:id="rId10"/>
    <p:sldId id="275" r:id="rId11"/>
    <p:sldId id="281" r:id="rId12"/>
    <p:sldId id="270" r:id="rId13"/>
    <p:sldId id="271" r:id="rId14"/>
    <p:sldId id="277" r:id="rId15"/>
    <p:sldId id="272" r:id="rId16"/>
    <p:sldId id="273" r:id="rId17"/>
    <p:sldId id="278" r:id="rId18"/>
    <p:sldId id="267" r:id="rId19"/>
    <p:sldId id="276" r:id="rId20"/>
    <p:sldId id="279" r:id="rId21"/>
    <p:sldId id="268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5F4"/>
    <a:srgbClr val="FFFFFF"/>
    <a:srgbClr val="1C1C1C"/>
    <a:srgbClr val="007CD9"/>
    <a:srgbClr val="0079D3"/>
    <a:srgbClr val="6C6C6C"/>
    <a:srgbClr val="DDDDDD"/>
    <a:srgbClr val="363636"/>
    <a:srgbClr val="629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5DCDB-410E-B040-A460-5DBC6AEB808F}" v="3" dt="2022-10-25T05:27:59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2"/>
    <p:restoredTop sz="94678"/>
  </p:normalViewPr>
  <p:slideViewPr>
    <p:cSldViewPr snapToGrid="0">
      <p:cViewPr varScale="1">
        <p:scale>
          <a:sx n="180" d="100"/>
          <a:sy n="180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정식(Kim Jeong Sik)/모바일개발팀/풀무원" userId="6220e29f-a5e9-4e1e-b211-cca52c74f25f" providerId="ADAL" clId="{B845DCDB-410E-B040-A460-5DBC6AEB808F}"/>
    <pc:docChg chg="undo custSel modSld">
      <pc:chgData name="김정식(Kim Jeong Sik)/모바일개발팀/풀무원" userId="6220e29f-a5e9-4e1e-b211-cca52c74f25f" providerId="ADAL" clId="{B845DCDB-410E-B040-A460-5DBC6AEB808F}" dt="2022-10-25T05:36:38.654" v="168" actId="20577"/>
      <pc:docMkLst>
        <pc:docMk/>
      </pc:docMkLst>
      <pc:sldChg chg="modSp mod">
        <pc:chgData name="김정식(Kim Jeong Sik)/모바일개발팀/풀무원" userId="6220e29f-a5e9-4e1e-b211-cca52c74f25f" providerId="ADAL" clId="{B845DCDB-410E-B040-A460-5DBC6AEB808F}" dt="2022-10-25T05:36:38.654" v="168" actId="20577"/>
        <pc:sldMkLst>
          <pc:docMk/>
          <pc:sldMk cId="3638678522" sldId="257"/>
        </pc:sldMkLst>
        <pc:graphicFrameChg chg="mod modGraphic">
          <ac:chgData name="김정식(Kim Jeong Sik)/모바일개발팀/풀무원" userId="6220e29f-a5e9-4e1e-b211-cca52c74f25f" providerId="ADAL" clId="{B845DCDB-410E-B040-A460-5DBC6AEB808F}" dt="2022-10-25T05:36:38.654" v="168" actId="20577"/>
          <ac:graphicFrameMkLst>
            <pc:docMk/>
            <pc:sldMk cId="3638678522" sldId="257"/>
            <ac:graphicFrameMk id="5" creationId="{4B0837BC-BBA9-EDE6-6C30-176C6908AD0F}"/>
          </ac:graphicFrameMkLst>
        </pc:graphicFrameChg>
      </pc:sldChg>
      <pc:sldChg chg="delSp modSp mod">
        <pc:chgData name="김정식(Kim Jeong Sik)/모바일개발팀/풀무원" userId="6220e29f-a5e9-4e1e-b211-cca52c74f25f" providerId="ADAL" clId="{B845DCDB-410E-B040-A460-5DBC6AEB808F}" dt="2022-10-25T05:33:51.964" v="91" actId="14100"/>
        <pc:sldMkLst>
          <pc:docMk/>
          <pc:sldMk cId="2128554503" sldId="265"/>
        </pc:sldMkLst>
        <pc:spChg chg="del">
          <ac:chgData name="김정식(Kim Jeong Sik)/모바일개발팀/풀무원" userId="6220e29f-a5e9-4e1e-b211-cca52c74f25f" providerId="ADAL" clId="{B845DCDB-410E-B040-A460-5DBC6AEB808F}" dt="2022-10-25T05:33:23.179" v="74" actId="478"/>
          <ac:spMkLst>
            <pc:docMk/>
            <pc:sldMk cId="2128554503" sldId="265"/>
            <ac:spMk id="4" creationId="{7BDFAB19-2C6B-0E9A-4F03-B58AD0FC4942}"/>
          </ac:spMkLst>
        </pc:spChg>
        <pc:spChg chg="mod">
          <ac:chgData name="김정식(Kim Jeong Sik)/모바일개발팀/풀무원" userId="6220e29f-a5e9-4e1e-b211-cca52c74f25f" providerId="ADAL" clId="{B845DCDB-410E-B040-A460-5DBC6AEB808F}" dt="2022-10-25T05:33:36.707" v="87" actId="20577"/>
          <ac:spMkLst>
            <pc:docMk/>
            <pc:sldMk cId="2128554503" sldId="265"/>
            <ac:spMk id="73" creationId="{C4DF156D-B09E-DEBC-AAFF-F5A5B0EA6529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3:16.090" v="73" actId="478"/>
          <ac:spMkLst>
            <pc:docMk/>
            <pc:sldMk cId="2128554503" sldId="265"/>
            <ac:spMk id="97" creationId="{6E4098A1-8326-85A8-467D-FFE47DFC18B3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3:16.090" v="73" actId="478"/>
          <ac:spMkLst>
            <pc:docMk/>
            <pc:sldMk cId="2128554503" sldId="265"/>
            <ac:spMk id="103" creationId="{139E0CA6-9DCA-23F9-7CD1-7581F1743FE8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3:16.090" v="73" actId="478"/>
          <ac:spMkLst>
            <pc:docMk/>
            <pc:sldMk cId="2128554503" sldId="265"/>
            <ac:spMk id="104" creationId="{6C198A31-6377-22A6-97C9-245B02A41E73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3:42.635" v="88" actId="478"/>
          <ac:spMkLst>
            <pc:docMk/>
            <pc:sldMk cId="2128554503" sldId="265"/>
            <ac:spMk id="109" creationId="{CE61FABB-63B4-39DE-F804-966615D0E11B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3:23.179" v="74" actId="478"/>
          <ac:spMkLst>
            <pc:docMk/>
            <pc:sldMk cId="2128554503" sldId="265"/>
            <ac:spMk id="111" creationId="{A71D903F-452B-CA7B-EEAE-6789610511D7}"/>
          </ac:spMkLst>
        </pc:spChg>
        <pc:spChg chg="mod">
          <ac:chgData name="김정식(Kim Jeong Sik)/모바일개발팀/풀무원" userId="6220e29f-a5e9-4e1e-b211-cca52c74f25f" providerId="ADAL" clId="{B845DCDB-410E-B040-A460-5DBC6AEB808F}" dt="2022-10-25T05:33:49.039" v="90" actId="1076"/>
          <ac:spMkLst>
            <pc:docMk/>
            <pc:sldMk cId="2128554503" sldId="265"/>
            <ac:spMk id="115" creationId="{6AC58D36-54EB-336A-BF11-657D0A499E23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3:23.179" v="74" actId="478"/>
          <ac:spMkLst>
            <pc:docMk/>
            <pc:sldMk cId="2128554503" sldId="265"/>
            <ac:spMk id="117" creationId="{A8C180B5-C891-20E1-A7BD-87AC5FCAB654}"/>
          </ac:spMkLst>
        </pc:spChg>
        <pc:cxnChg chg="del mod">
          <ac:chgData name="김정식(Kim Jeong Sik)/모바일개발팀/풀무원" userId="6220e29f-a5e9-4e1e-b211-cca52c74f25f" providerId="ADAL" clId="{B845DCDB-410E-B040-A460-5DBC6AEB808F}" dt="2022-10-25T05:33:16.090" v="73" actId="478"/>
          <ac:cxnSpMkLst>
            <pc:docMk/>
            <pc:sldMk cId="2128554503" sldId="265"/>
            <ac:cxnSpMk id="105" creationId="{8D3255DF-5F50-96AE-5047-B41FF405A26B}"/>
          </ac:cxnSpMkLst>
        </pc:cxnChg>
        <pc:cxnChg chg="del mod">
          <ac:chgData name="김정식(Kim Jeong Sik)/모바일개발팀/풀무원" userId="6220e29f-a5e9-4e1e-b211-cca52c74f25f" providerId="ADAL" clId="{B845DCDB-410E-B040-A460-5DBC6AEB808F}" dt="2022-10-25T05:33:23.179" v="74" actId="478"/>
          <ac:cxnSpMkLst>
            <pc:docMk/>
            <pc:sldMk cId="2128554503" sldId="265"/>
            <ac:cxnSpMk id="112" creationId="{D4DC0DDE-947A-EA5B-FCCE-A4F4F3E7A17A}"/>
          </ac:cxnSpMkLst>
        </pc:cxnChg>
        <pc:cxnChg chg="mod">
          <ac:chgData name="김정식(Kim Jeong Sik)/모바일개발팀/풀무원" userId="6220e29f-a5e9-4e1e-b211-cca52c74f25f" providerId="ADAL" clId="{B845DCDB-410E-B040-A460-5DBC6AEB808F}" dt="2022-10-25T05:33:51.964" v="91" actId="14100"/>
          <ac:cxnSpMkLst>
            <pc:docMk/>
            <pc:sldMk cId="2128554503" sldId="265"/>
            <ac:cxnSpMk id="119" creationId="{E48CB73E-58CF-4D9C-69B6-3334565EE28F}"/>
          </ac:cxnSpMkLst>
        </pc:cxnChg>
        <pc:cxnChg chg="del mod">
          <ac:chgData name="김정식(Kim Jeong Sik)/모바일개발팀/풀무원" userId="6220e29f-a5e9-4e1e-b211-cca52c74f25f" providerId="ADAL" clId="{B845DCDB-410E-B040-A460-5DBC6AEB808F}" dt="2022-10-25T05:33:44.474" v="89" actId="478"/>
          <ac:cxnSpMkLst>
            <pc:docMk/>
            <pc:sldMk cId="2128554503" sldId="265"/>
            <ac:cxnSpMk id="125" creationId="{B4896FC0-E0CA-F1EA-5793-C74FEEC9F415}"/>
          </ac:cxnSpMkLst>
        </pc:cxnChg>
        <pc:cxnChg chg="del mod">
          <ac:chgData name="김정식(Kim Jeong Sik)/모바일개발팀/풀무원" userId="6220e29f-a5e9-4e1e-b211-cca52c74f25f" providerId="ADAL" clId="{B845DCDB-410E-B040-A460-5DBC6AEB808F}" dt="2022-10-25T05:33:23.179" v="74" actId="478"/>
          <ac:cxnSpMkLst>
            <pc:docMk/>
            <pc:sldMk cId="2128554503" sldId="265"/>
            <ac:cxnSpMk id="128" creationId="{E9581942-0509-7100-E607-6A109B42E5B8}"/>
          </ac:cxnSpMkLst>
        </pc:cxnChg>
        <pc:cxnChg chg="del mod">
          <ac:chgData name="김정식(Kim Jeong Sik)/모바일개발팀/풀무원" userId="6220e29f-a5e9-4e1e-b211-cca52c74f25f" providerId="ADAL" clId="{B845DCDB-410E-B040-A460-5DBC6AEB808F}" dt="2022-10-25T05:33:25.130" v="75" actId="478"/>
          <ac:cxnSpMkLst>
            <pc:docMk/>
            <pc:sldMk cId="2128554503" sldId="265"/>
            <ac:cxnSpMk id="131" creationId="{18532A8F-0ADE-A1C3-FEFA-32FC39C75E70}"/>
          </ac:cxnSpMkLst>
        </pc:cxnChg>
      </pc:sldChg>
      <pc:sldChg chg="addSp delSp modSp mod">
        <pc:chgData name="김정식(Kim Jeong Sik)/모바일개발팀/풀무원" userId="6220e29f-a5e9-4e1e-b211-cca52c74f25f" providerId="ADAL" clId="{B845DCDB-410E-B040-A460-5DBC6AEB808F}" dt="2022-10-25T05:34:27.657" v="110" actId="14100"/>
        <pc:sldMkLst>
          <pc:docMk/>
          <pc:sldMk cId="104675024" sldId="275"/>
        </pc:sldMkLst>
        <pc:spChg chg="del">
          <ac:chgData name="김정식(Kim Jeong Sik)/모바일개발팀/풀무원" userId="6220e29f-a5e9-4e1e-b211-cca52c74f25f" providerId="ADAL" clId="{B845DCDB-410E-B040-A460-5DBC6AEB808F}" dt="2022-10-25T05:34:18.018" v="107" actId="478"/>
          <ac:spMkLst>
            <pc:docMk/>
            <pc:sldMk cId="104675024" sldId="275"/>
            <ac:spMk id="4" creationId="{7BDFAB19-2C6B-0E9A-4F03-B58AD0FC4942}"/>
          </ac:spMkLst>
        </pc:spChg>
        <pc:spChg chg="mod">
          <ac:chgData name="김정식(Kim Jeong Sik)/모바일개발팀/풀무원" userId="6220e29f-a5e9-4e1e-b211-cca52c74f25f" providerId="ADAL" clId="{B845DCDB-410E-B040-A460-5DBC6AEB808F}" dt="2022-10-25T05:34:13.728" v="106" actId="20577"/>
          <ac:spMkLst>
            <pc:docMk/>
            <pc:sldMk cId="104675024" sldId="275"/>
            <ac:spMk id="73" creationId="{C4DF156D-B09E-DEBC-AAFF-F5A5B0EA6529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4:08.490" v="94" actId="478"/>
          <ac:spMkLst>
            <pc:docMk/>
            <pc:sldMk cId="104675024" sldId="275"/>
            <ac:spMk id="97" creationId="{6E4098A1-8326-85A8-467D-FFE47DFC18B3}"/>
          </ac:spMkLst>
        </pc:spChg>
        <pc:spChg chg="add del">
          <ac:chgData name="김정식(Kim Jeong Sik)/모바일개발팀/풀무원" userId="6220e29f-a5e9-4e1e-b211-cca52c74f25f" providerId="ADAL" clId="{B845DCDB-410E-B040-A460-5DBC6AEB808F}" dt="2022-10-25T05:34:08.490" v="94" actId="478"/>
          <ac:spMkLst>
            <pc:docMk/>
            <pc:sldMk cId="104675024" sldId="275"/>
            <ac:spMk id="103" creationId="{139E0CA6-9DCA-23F9-7CD1-7581F1743FE8}"/>
          </ac:spMkLst>
        </pc:spChg>
        <pc:spChg chg="add del">
          <ac:chgData name="김정식(Kim Jeong Sik)/모바일개발팀/풀무원" userId="6220e29f-a5e9-4e1e-b211-cca52c74f25f" providerId="ADAL" clId="{B845DCDB-410E-B040-A460-5DBC6AEB808F}" dt="2022-10-25T05:34:08.490" v="94" actId="478"/>
          <ac:spMkLst>
            <pc:docMk/>
            <pc:sldMk cId="104675024" sldId="275"/>
            <ac:spMk id="104" creationId="{6C198A31-6377-22A6-97C9-245B02A41E73}"/>
          </ac:spMkLst>
        </pc:spChg>
        <pc:spChg chg="add del">
          <ac:chgData name="김정식(Kim Jeong Sik)/모바일개발팀/풀무원" userId="6220e29f-a5e9-4e1e-b211-cca52c74f25f" providerId="ADAL" clId="{B845DCDB-410E-B040-A460-5DBC6AEB808F}" dt="2022-10-25T05:34:08.490" v="94" actId="478"/>
          <ac:spMkLst>
            <pc:docMk/>
            <pc:sldMk cId="104675024" sldId="275"/>
            <ac:spMk id="109" creationId="{CE61FABB-63B4-39DE-F804-966615D0E11B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4:18.018" v="107" actId="478"/>
          <ac:spMkLst>
            <pc:docMk/>
            <pc:sldMk cId="104675024" sldId="275"/>
            <ac:spMk id="111" creationId="{A71D903F-452B-CA7B-EEAE-6789610511D7}"/>
          </ac:spMkLst>
        </pc:spChg>
        <pc:spChg chg="mod">
          <ac:chgData name="김정식(Kim Jeong Sik)/모바일개발팀/풀무원" userId="6220e29f-a5e9-4e1e-b211-cca52c74f25f" providerId="ADAL" clId="{B845DCDB-410E-B040-A460-5DBC6AEB808F}" dt="2022-10-25T05:34:24.996" v="109" actId="1076"/>
          <ac:spMkLst>
            <pc:docMk/>
            <pc:sldMk cId="104675024" sldId="275"/>
            <ac:spMk id="115" creationId="{6AC58D36-54EB-336A-BF11-657D0A499E23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4:18.018" v="107" actId="478"/>
          <ac:spMkLst>
            <pc:docMk/>
            <pc:sldMk cId="104675024" sldId="275"/>
            <ac:spMk id="117" creationId="{A8C180B5-C891-20E1-A7BD-87AC5FCAB654}"/>
          </ac:spMkLst>
        </pc:spChg>
        <pc:cxnChg chg="add del mod">
          <ac:chgData name="김정식(Kim Jeong Sik)/모바일개발팀/풀무원" userId="6220e29f-a5e9-4e1e-b211-cca52c74f25f" providerId="ADAL" clId="{B845DCDB-410E-B040-A460-5DBC6AEB808F}" dt="2022-10-25T05:34:08.490" v="94" actId="478"/>
          <ac:cxnSpMkLst>
            <pc:docMk/>
            <pc:sldMk cId="104675024" sldId="275"/>
            <ac:cxnSpMk id="105" creationId="{8D3255DF-5F50-96AE-5047-B41FF405A26B}"/>
          </ac:cxnSpMkLst>
        </pc:cxnChg>
        <pc:cxnChg chg="add del mod">
          <ac:chgData name="김정식(Kim Jeong Sik)/모바일개발팀/풀무원" userId="6220e29f-a5e9-4e1e-b211-cca52c74f25f" providerId="ADAL" clId="{B845DCDB-410E-B040-A460-5DBC6AEB808F}" dt="2022-10-25T05:34:08.490" v="94" actId="478"/>
          <ac:cxnSpMkLst>
            <pc:docMk/>
            <pc:sldMk cId="104675024" sldId="275"/>
            <ac:cxnSpMk id="112" creationId="{D4DC0DDE-947A-EA5B-FCCE-A4F4F3E7A17A}"/>
          </ac:cxnSpMkLst>
        </pc:cxnChg>
        <pc:cxnChg chg="mod">
          <ac:chgData name="김정식(Kim Jeong Sik)/모바일개발팀/풀무원" userId="6220e29f-a5e9-4e1e-b211-cca52c74f25f" providerId="ADAL" clId="{B845DCDB-410E-B040-A460-5DBC6AEB808F}" dt="2022-10-25T05:34:27.657" v="110" actId="14100"/>
          <ac:cxnSpMkLst>
            <pc:docMk/>
            <pc:sldMk cId="104675024" sldId="275"/>
            <ac:cxnSpMk id="119" creationId="{E48CB73E-58CF-4D9C-69B6-3334565EE28F}"/>
          </ac:cxnSpMkLst>
        </pc:cxnChg>
        <pc:cxnChg chg="add del mod">
          <ac:chgData name="김정식(Kim Jeong Sik)/모바일개발팀/풀무원" userId="6220e29f-a5e9-4e1e-b211-cca52c74f25f" providerId="ADAL" clId="{B845DCDB-410E-B040-A460-5DBC6AEB808F}" dt="2022-10-25T05:34:08.490" v="94" actId="478"/>
          <ac:cxnSpMkLst>
            <pc:docMk/>
            <pc:sldMk cId="104675024" sldId="275"/>
            <ac:cxnSpMk id="125" creationId="{B4896FC0-E0CA-F1EA-5793-C74FEEC9F415}"/>
          </ac:cxnSpMkLst>
        </pc:cxnChg>
        <pc:cxnChg chg="del mod">
          <ac:chgData name="김정식(Kim Jeong Sik)/모바일개발팀/풀무원" userId="6220e29f-a5e9-4e1e-b211-cca52c74f25f" providerId="ADAL" clId="{B845DCDB-410E-B040-A460-5DBC6AEB808F}" dt="2022-10-25T05:34:18.018" v="107" actId="478"/>
          <ac:cxnSpMkLst>
            <pc:docMk/>
            <pc:sldMk cId="104675024" sldId="275"/>
            <ac:cxnSpMk id="128" creationId="{E9581942-0509-7100-E607-6A109B42E5B8}"/>
          </ac:cxnSpMkLst>
        </pc:cxnChg>
        <pc:cxnChg chg="del mod">
          <ac:chgData name="김정식(Kim Jeong Sik)/모바일개발팀/풀무원" userId="6220e29f-a5e9-4e1e-b211-cca52c74f25f" providerId="ADAL" clId="{B845DCDB-410E-B040-A460-5DBC6AEB808F}" dt="2022-10-25T05:34:20.640" v="108" actId="478"/>
          <ac:cxnSpMkLst>
            <pc:docMk/>
            <pc:sldMk cId="104675024" sldId="275"/>
            <ac:cxnSpMk id="131" creationId="{18532A8F-0ADE-A1C3-FEFA-32FC39C75E70}"/>
          </ac:cxnSpMkLst>
        </pc:cxnChg>
      </pc:sldChg>
      <pc:sldChg chg="delSp modSp mod">
        <pc:chgData name="김정식(Kim Jeong Sik)/모바일개발팀/풀무원" userId="6220e29f-a5e9-4e1e-b211-cca52c74f25f" providerId="ADAL" clId="{B845DCDB-410E-B040-A460-5DBC6AEB808F}" dt="2022-10-25T05:35:31.944" v="115" actId="14100"/>
        <pc:sldMkLst>
          <pc:docMk/>
          <pc:sldMk cId="1531321103" sldId="281"/>
        </pc:sldMkLst>
        <pc:spChg chg="del">
          <ac:chgData name="김정식(Kim Jeong Sik)/모바일개발팀/풀무원" userId="6220e29f-a5e9-4e1e-b211-cca52c74f25f" providerId="ADAL" clId="{B845DCDB-410E-B040-A460-5DBC6AEB808F}" dt="2022-10-25T05:35:15.541" v="111" actId="478"/>
          <ac:spMkLst>
            <pc:docMk/>
            <pc:sldMk cId="1531321103" sldId="281"/>
            <ac:spMk id="22" creationId="{1748EF37-CEDA-2A8F-942E-1A542C11C815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5:15.541" v="111" actId="478"/>
          <ac:spMkLst>
            <pc:docMk/>
            <pc:sldMk cId="1531321103" sldId="281"/>
            <ac:spMk id="24" creationId="{32D083A3-054A-71B0-2A98-E31F48AAAF32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5:15.541" v="111" actId="478"/>
          <ac:spMkLst>
            <pc:docMk/>
            <pc:sldMk cId="1531321103" sldId="281"/>
            <ac:spMk id="25" creationId="{30EF552A-0679-92F2-D0EF-C83F9057107E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5:20.397" v="112" actId="478"/>
          <ac:spMkLst>
            <pc:docMk/>
            <pc:sldMk cId="1531321103" sldId="281"/>
            <ac:spMk id="27" creationId="{E802BE14-0A65-9F08-7FD8-6C4D66BFAE85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5:20.397" v="112" actId="478"/>
          <ac:spMkLst>
            <pc:docMk/>
            <pc:sldMk cId="1531321103" sldId="281"/>
            <ac:spMk id="28" creationId="{1B0B66B7-9D23-9C92-8888-C2E65A23E2A4}"/>
          </ac:spMkLst>
        </pc:spChg>
        <pc:spChg chg="mod">
          <ac:chgData name="김정식(Kim Jeong Sik)/모바일개발팀/풀무원" userId="6220e29f-a5e9-4e1e-b211-cca52c74f25f" providerId="ADAL" clId="{B845DCDB-410E-B040-A460-5DBC6AEB808F}" dt="2022-10-25T05:35:27.891" v="114" actId="1076"/>
          <ac:spMkLst>
            <pc:docMk/>
            <pc:sldMk cId="1531321103" sldId="281"/>
            <ac:spMk id="30" creationId="{CEF3A9B0-0E8E-F691-606C-0CA441443A5E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5:20.397" v="112" actId="478"/>
          <ac:spMkLst>
            <pc:docMk/>
            <pc:sldMk cId="1531321103" sldId="281"/>
            <ac:spMk id="31" creationId="{EF6BB955-D177-0505-E034-CA6ECEFF4743}"/>
          </ac:spMkLst>
        </pc:spChg>
        <pc:spChg chg="del">
          <ac:chgData name="김정식(Kim Jeong Sik)/모바일개발팀/풀무원" userId="6220e29f-a5e9-4e1e-b211-cca52c74f25f" providerId="ADAL" clId="{B845DCDB-410E-B040-A460-5DBC6AEB808F}" dt="2022-10-25T05:35:20.397" v="112" actId="478"/>
          <ac:spMkLst>
            <pc:docMk/>
            <pc:sldMk cId="1531321103" sldId="281"/>
            <ac:spMk id="36" creationId="{091599DA-673E-52C4-B87E-A6482AD8C1A8}"/>
          </ac:spMkLst>
        </pc:spChg>
        <pc:cxnChg chg="del mod">
          <ac:chgData name="김정식(Kim Jeong Sik)/모바일개발팀/풀무원" userId="6220e29f-a5e9-4e1e-b211-cca52c74f25f" providerId="ADAL" clId="{B845DCDB-410E-B040-A460-5DBC6AEB808F}" dt="2022-10-25T05:35:15.541" v="111" actId="478"/>
          <ac:cxnSpMkLst>
            <pc:docMk/>
            <pc:sldMk cId="1531321103" sldId="281"/>
            <ac:cxnSpMk id="26" creationId="{B0DB036D-36CC-465B-9A80-D362497B23B9}"/>
          </ac:cxnSpMkLst>
        </pc:cxnChg>
        <pc:cxnChg chg="del mod">
          <ac:chgData name="김정식(Kim Jeong Sik)/모바일개발팀/풀무원" userId="6220e29f-a5e9-4e1e-b211-cca52c74f25f" providerId="ADAL" clId="{B845DCDB-410E-B040-A460-5DBC6AEB808F}" dt="2022-10-25T05:35:15.541" v="111" actId="478"/>
          <ac:cxnSpMkLst>
            <pc:docMk/>
            <pc:sldMk cId="1531321103" sldId="281"/>
            <ac:cxnSpMk id="29" creationId="{AB2A329A-33FD-F19A-6D7A-257486F2B4BB}"/>
          </ac:cxnSpMkLst>
        </pc:cxnChg>
        <pc:cxnChg chg="mod">
          <ac:chgData name="김정식(Kim Jeong Sik)/모바일개발팀/풀무원" userId="6220e29f-a5e9-4e1e-b211-cca52c74f25f" providerId="ADAL" clId="{B845DCDB-410E-B040-A460-5DBC6AEB808F}" dt="2022-10-25T05:35:31.944" v="115" actId="14100"/>
          <ac:cxnSpMkLst>
            <pc:docMk/>
            <pc:sldMk cId="1531321103" sldId="281"/>
            <ac:cxnSpMk id="32" creationId="{0B399630-00B2-227E-6CF2-BEEAF67C0EED}"/>
          </ac:cxnSpMkLst>
        </pc:cxnChg>
        <pc:cxnChg chg="del mod">
          <ac:chgData name="김정식(Kim Jeong Sik)/모바일개발팀/풀무원" userId="6220e29f-a5e9-4e1e-b211-cca52c74f25f" providerId="ADAL" clId="{B845DCDB-410E-B040-A460-5DBC6AEB808F}" dt="2022-10-25T05:35:20.397" v="112" actId="478"/>
          <ac:cxnSpMkLst>
            <pc:docMk/>
            <pc:sldMk cId="1531321103" sldId="281"/>
            <ac:cxnSpMk id="33" creationId="{4024AF3B-0893-9520-B0F6-02DC0FA26843}"/>
          </ac:cxnSpMkLst>
        </pc:cxnChg>
        <pc:cxnChg chg="del mod">
          <ac:chgData name="김정식(Kim Jeong Sik)/모바일개발팀/풀무원" userId="6220e29f-a5e9-4e1e-b211-cca52c74f25f" providerId="ADAL" clId="{B845DCDB-410E-B040-A460-5DBC6AEB808F}" dt="2022-10-25T05:35:20.397" v="112" actId="478"/>
          <ac:cxnSpMkLst>
            <pc:docMk/>
            <pc:sldMk cId="1531321103" sldId="281"/>
            <ac:cxnSpMk id="34" creationId="{19B745E4-3791-C668-4353-C73BDDCC89F1}"/>
          </ac:cxnSpMkLst>
        </pc:cxnChg>
        <pc:cxnChg chg="del mod">
          <ac:chgData name="김정식(Kim Jeong Sik)/모바일개발팀/풀무원" userId="6220e29f-a5e9-4e1e-b211-cca52c74f25f" providerId="ADAL" clId="{B845DCDB-410E-B040-A460-5DBC6AEB808F}" dt="2022-10-25T05:35:22.046" v="113" actId="478"/>
          <ac:cxnSpMkLst>
            <pc:docMk/>
            <pc:sldMk cId="1531321103" sldId="281"/>
            <ac:cxnSpMk id="35" creationId="{3890C6D6-052C-E864-BA91-01F8EB7ED0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51481-14DD-CD91-88D5-9DEB9391E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BCD61-69D4-EDAC-CA46-FDD0BD92D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B9FAA-462C-FFAD-B28E-79EC2F45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64946-A521-8E5D-30F9-C17B960B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1369-1AAB-DC59-470E-F57AE4BB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213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A211B-2728-3571-BF5B-C02E2424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F0491-9060-7314-CA0A-36DFA9D5F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8AF75-17FA-44A6-1364-579090C4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BB745-B9EB-F1AB-E718-E1FB166D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C4E1A-7C42-6A2B-0FC5-3B39E9C2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2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F90B73-72E8-478E-B110-92605A843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8748E-9788-E9C9-7B8A-E0AF020A5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35FCF-405F-6360-E12E-E5845816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A1C0-13CF-BD39-3A8F-F337FC0A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EA9EF-2CB1-F763-8EB7-A8C4D153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538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11">
            <a:extLst>
              <a:ext uri="{FF2B5EF4-FFF2-40B4-BE49-F238E27FC236}">
                <a16:creationId xmlns:a16="http://schemas.microsoft.com/office/drawing/2014/main" id="{B8AA65A4-84AD-A3F6-BAEE-DAD9BBB1C887}"/>
              </a:ext>
            </a:extLst>
          </p:cNvPr>
          <p:cNvCxnSpPr/>
          <p:nvPr userDrawn="1"/>
        </p:nvCxnSpPr>
        <p:spPr>
          <a:xfrm>
            <a:off x="511835" y="646981"/>
            <a:ext cx="11122324" cy="0"/>
          </a:xfrm>
          <a:prstGeom prst="line">
            <a:avLst/>
          </a:prstGeom>
          <a:ln w="28575">
            <a:solidFill>
              <a:srgbClr val="8DB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Administrator\Desktop\무제-1-03.jpg">
            <a:extLst>
              <a:ext uri="{FF2B5EF4-FFF2-40B4-BE49-F238E27FC236}">
                <a16:creationId xmlns:a16="http://schemas.microsoft.com/office/drawing/2014/main" id="{8ACFD4F8-343A-27D8-3101-0AB55EA319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047" t="3648" r="3436" b="91028"/>
          <a:stretch/>
        </p:blipFill>
        <p:spPr bwMode="auto">
          <a:xfrm>
            <a:off x="10740515" y="250167"/>
            <a:ext cx="870551" cy="36512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116D0-DF98-2B11-23D7-79ED46FAA363}"/>
              </a:ext>
            </a:extLst>
          </p:cNvPr>
          <p:cNvSpPr txBox="1"/>
          <p:nvPr userDrawn="1"/>
        </p:nvSpPr>
        <p:spPr>
          <a:xfrm>
            <a:off x="306422" y="6449369"/>
            <a:ext cx="485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73" marR="0" indent="-8717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2028593" algn="r"/>
              </a:tabLst>
              <a:defRPr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Copyright 2021. Pulmuone </a:t>
            </a:r>
            <a:r>
              <a:rPr lang="en-US" altLang="ko-KR" sz="1000" b="0" err="1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Co.,Ltd</a:t>
            </a: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. all rights </a:t>
            </a:r>
            <a:r>
              <a:rPr lang="en-US" altLang="ko-KR" sz="1100" b="0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939F6-3FE7-688D-3EF1-6AC158435FD5}"/>
              </a:ext>
            </a:extLst>
          </p:cNvPr>
          <p:cNvSpPr txBox="1"/>
          <p:nvPr userDrawn="1"/>
        </p:nvSpPr>
        <p:spPr>
          <a:xfrm>
            <a:off x="11175790" y="6480147"/>
            <a:ext cx="6793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139DE4FE-2680-411C-A549-6EE91D9C551E}" type="slidenum">
              <a:rPr lang="ko-KR" altLang="en-US" sz="900" smtClean="0"/>
              <a:pPr algn="ctr"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76169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1B3D4B5-098A-23AB-37B1-028028B5D946}"/>
              </a:ext>
            </a:extLst>
          </p:cNvPr>
          <p:cNvSpPr/>
          <p:nvPr userDrawn="1"/>
        </p:nvSpPr>
        <p:spPr>
          <a:xfrm>
            <a:off x="0" y="2349000"/>
            <a:ext cx="12192000" cy="21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1093AF-89FE-526E-EE81-FE9D2E1AAD5A}"/>
              </a:ext>
            </a:extLst>
          </p:cNvPr>
          <p:cNvSpPr txBox="1"/>
          <p:nvPr userDrawn="1"/>
        </p:nvSpPr>
        <p:spPr>
          <a:xfrm>
            <a:off x="306422" y="6449369"/>
            <a:ext cx="485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73" marR="0" indent="-8717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2028593" algn="r"/>
              </a:tabLst>
              <a:defRPr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Copyright 2021. Pulmuone </a:t>
            </a:r>
            <a:r>
              <a:rPr lang="en-US" altLang="ko-KR" sz="1000" b="0" err="1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Co.,Ltd</a:t>
            </a: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. all rights </a:t>
            </a:r>
            <a:r>
              <a:rPr lang="en-US" altLang="ko-KR" sz="1100" b="0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74349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1">
            <a:extLst>
              <a:ext uri="{FF2B5EF4-FFF2-40B4-BE49-F238E27FC236}">
                <a16:creationId xmlns:a16="http://schemas.microsoft.com/office/drawing/2014/main" id="{2FAB52AA-1E1E-7C76-539E-15ECCDA2681C}"/>
              </a:ext>
            </a:extLst>
          </p:cNvPr>
          <p:cNvCxnSpPr/>
          <p:nvPr userDrawn="1"/>
        </p:nvCxnSpPr>
        <p:spPr>
          <a:xfrm>
            <a:off x="511835" y="646981"/>
            <a:ext cx="11122324" cy="0"/>
          </a:xfrm>
          <a:prstGeom prst="line">
            <a:avLst/>
          </a:prstGeom>
          <a:ln w="28575">
            <a:solidFill>
              <a:srgbClr val="8DB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Administrator\Desktop\무제-1-03.jpg">
            <a:extLst>
              <a:ext uri="{FF2B5EF4-FFF2-40B4-BE49-F238E27FC236}">
                <a16:creationId xmlns:a16="http://schemas.microsoft.com/office/drawing/2014/main" id="{4AB923B5-4B11-116D-6105-AC3F884870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047" t="3648" r="3436" b="91028"/>
          <a:stretch/>
        </p:blipFill>
        <p:spPr bwMode="auto">
          <a:xfrm>
            <a:off x="10740515" y="250167"/>
            <a:ext cx="870551" cy="365126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391973-D8DD-B61C-6CB6-9D59C3EF1614}"/>
              </a:ext>
            </a:extLst>
          </p:cNvPr>
          <p:cNvSpPr txBox="1"/>
          <p:nvPr userDrawn="1"/>
        </p:nvSpPr>
        <p:spPr>
          <a:xfrm>
            <a:off x="11175790" y="6480147"/>
            <a:ext cx="6793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139DE4FE-2680-411C-A549-6EE91D9C551E}" type="slidenum">
              <a:rPr lang="ko-KR" altLang="en-US" sz="900" smtClean="0"/>
              <a:pPr algn="ctr"/>
              <a:t>‹#›</a:t>
            </a:fld>
            <a:endParaRPr lang="ko-KR" altLang="en-US" sz="9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09A2434-0EB4-A3D6-E16B-FE0A47A13C7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6425261"/>
              </p:ext>
            </p:extLst>
          </p:nvPr>
        </p:nvGraphicFramePr>
        <p:xfrm>
          <a:off x="511835" y="678672"/>
          <a:ext cx="11122324" cy="553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416">
                  <a:extLst>
                    <a:ext uri="{9D8B030D-6E8A-4147-A177-3AD203B41FA5}">
                      <a16:colId xmlns:a16="http://schemas.microsoft.com/office/drawing/2014/main" val="1088573468"/>
                    </a:ext>
                  </a:extLst>
                </a:gridCol>
                <a:gridCol w="7335682">
                  <a:extLst>
                    <a:ext uri="{9D8B030D-6E8A-4147-A177-3AD203B41FA5}">
                      <a16:colId xmlns:a16="http://schemas.microsoft.com/office/drawing/2014/main" val="4020901760"/>
                    </a:ext>
                  </a:extLst>
                </a:gridCol>
                <a:gridCol w="2727226">
                  <a:extLst>
                    <a:ext uri="{9D8B030D-6E8A-4147-A177-3AD203B41FA5}">
                      <a16:colId xmlns:a16="http://schemas.microsoft.com/office/drawing/2014/main" val="2597252456"/>
                    </a:ext>
                  </a:extLst>
                </a:gridCol>
              </a:tblGrid>
              <a:tr h="270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Page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Description.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74829"/>
                  </a:ext>
                </a:extLst>
              </a:tr>
              <a:tr h="526184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6628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73AAE9-992E-B59C-C12C-AB3938C7DC89}"/>
              </a:ext>
            </a:extLst>
          </p:cNvPr>
          <p:cNvSpPr txBox="1"/>
          <p:nvPr userDrawn="1"/>
        </p:nvSpPr>
        <p:spPr>
          <a:xfrm>
            <a:off x="306422" y="6449369"/>
            <a:ext cx="485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73" marR="0" indent="-8717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2028593" algn="r"/>
              </a:tabLst>
              <a:defRPr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Copyright 2021. Pulmuone </a:t>
            </a:r>
            <a:r>
              <a:rPr lang="en-US" altLang="ko-KR" sz="1000" b="0" err="1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Co.,Ltd</a:t>
            </a: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. all rights </a:t>
            </a:r>
            <a:r>
              <a:rPr lang="en-US" altLang="ko-KR" sz="1100" b="0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54669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01A87-3A64-8AC7-6C71-759E4C7C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FF916-BF72-DEB3-40EF-461C6339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477D0-4117-D1AC-2084-62D47A3C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23A28-3E98-F659-3FB1-B967ABEE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0686A-B44F-9CAE-4502-EC1A21A9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0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6E13D-E05E-5136-5A0A-3B7CCADE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111B8-FFE6-F358-1C3A-B3707A6E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3D535-3B08-71B7-D0D7-2ECC0A2C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BE9D3-3B1D-DAD9-6B75-1D4CDA75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F9B73-0430-2B4A-5A78-176CFF1F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63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6D41C-ADA8-2612-3592-1D27151B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38139-C42B-F647-71F6-2D0CFE8EF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16EA1-76C7-6A17-61FB-7D6CC406F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BEA5E-902C-AD0B-C8F5-E812BC80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CE70D-EA74-AF09-FFBD-0104ABFD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848D2-3C1C-1543-6E7F-FB54131A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971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4825-487C-99AA-0FA1-04B4D080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3765A-B2F5-0FFD-4597-C4DF8EF5B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B9C7A-F9AB-4968-5226-2D73249C6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E96E09-C75E-5C7B-6A14-DDD60AD11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B8C774-BCFA-A135-F2CA-0FF9431A8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6E42B-730C-9EBC-BB0B-8F0C0B3D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7A2E81-442C-6D68-6489-E3330B0E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D81430-CB2F-15C9-6A01-312560E6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380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0D656-66FD-4E40-3622-757227F0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7EAE2D-67EB-6920-2B21-1FC382CE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3BA6B-E54E-F392-74D8-5CAF2C9F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11901-19F3-1253-7429-EF66D86C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940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900006-8E40-237D-6F88-61A8F370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86A690-6C6F-F95E-45AE-6505C2F3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EA889E-F7F5-EABA-86D9-B578A6B3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63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4919-6D81-25C3-83A5-772FF194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BEC3A-FC75-12DF-71BB-AA628713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0B7B31-A9FB-8C15-07C9-1A03BF45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5100B-4594-9B1C-731A-C5F9E5E9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01120-C228-10ED-3EE7-62605D6A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A48B8-23A3-6809-FC9D-553CD622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171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398BF-51FA-1146-98F8-67D26B5D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65B492-F88B-35C6-C60A-EDB099268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84BC49-4B23-5BB5-B120-9DF56978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9A9EE-1CBB-3B9B-62BF-8CA87336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DBAA1-B28C-E723-05B2-4CD388D1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5B387-A311-F132-140D-F8E1430B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282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C226E9-B0B0-EB23-FAF3-69FAE29C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6627B-DE9D-238C-F5B9-6B52586F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13BE1-5371-9659-C1E5-43CF43950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DE9E-3E02-934B-8C74-F6F59C7097FF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F00DC-122F-5DEC-716E-2C249BDB7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772FC-AD37-7E8C-5D89-91B04DF0D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9022-DF01-DB44-9D18-2AAB0FF2EF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68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E5D97F-1A99-94B4-D286-3C4BF7623E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27" t="10908" b="177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627B88-8455-1942-78D6-825938EB703E}"/>
              </a:ext>
            </a:extLst>
          </p:cNvPr>
          <p:cNvSpPr txBox="1"/>
          <p:nvPr/>
        </p:nvSpPr>
        <p:spPr>
          <a:xfrm>
            <a:off x="599379" y="2268881"/>
            <a:ext cx="758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prstClr val="black"/>
                </a:solidFill>
                <a:latin typeface="풀무원 로하스 OTF Bold" pitchFamily="34" charset="-127"/>
                <a:ea typeface="풀무원 로하스 OTF Bold" pitchFamily="34" charset="-127"/>
              </a:rPr>
              <a:t>하이브리드 앱</a:t>
            </a:r>
            <a:r>
              <a:rPr lang="en-US" altLang="ko-KR" sz="4000">
                <a:solidFill>
                  <a:prstClr val="black"/>
                </a:solidFill>
                <a:latin typeface="풀무원 로하스 OTF Bold" pitchFamily="34" charset="-127"/>
                <a:ea typeface="풀무원 로하스 OTF Bold" pitchFamily="34" charset="-127"/>
              </a:rPr>
              <a:t> </a:t>
            </a:r>
            <a:r>
              <a:rPr lang="ko-KR" altLang="en-US" sz="4000">
                <a:solidFill>
                  <a:prstClr val="black"/>
                </a:solidFill>
                <a:latin typeface="풀무원 로하스 OTF Bold" pitchFamily="34" charset="-127"/>
                <a:ea typeface="풀무원 로하스 OTF Bold" pitchFamily="34" charset="-127"/>
              </a:rPr>
              <a:t>간편인증 프로세스</a:t>
            </a:r>
            <a:endParaRPr lang="ko-KR" altLang="en-US" sz="4000">
              <a:latin typeface="풀무원 로하스 OTF Bold" panose="020B0600000101010101" pitchFamily="34" charset="-127"/>
              <a:ea typeface="풀무원 로하스 OTF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C54E0-3168-4706-7916-7705FD1316DB}"/>
              </a:ext>
            </a:extLst>
          </p:cNvPr>
          <p:cNvSpPr txBox="1"/>
          <p:nvPr/>
        </p:nvSpPr>
        <p:spPr>
          <a:xfrm>
            <a:off x="622240" y="4061302"/>
            <a:ext cx="4286280" cy="58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ko-KR" altLang="en-US" sz="1500">
                <a:latin typeface="풀무원 로하스 OTF Medium" panose="020B0600000101010101" pitchFamily="34" charset="-127"/>
                <a:ea typeface="풀무원 로하스 OTF Medium" panose="020B0600000101010101" pitchFamily="34" charset="-127"/>
              </a:rPr>
              <a:t>모바일개발팀 김정식</a:t>
            </a:r>
            <a:endParaRPr lang="en-US" altLang="ko-KR" sz="1500">
              <a:latin typeface="풀무원 로하스 OTF Medium" panose="020B0600000101010101" pitchFamily="34" charset="-127"/>
              <a:ea typeface="풀무원 로하스 OTF Medium" panose="020B0600000101010101" pitchFamily="34" charset="-127"/>
            </a:endParaRPr>
          </a:p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>
                <a:latin typeface="풀무원 로하스 OTF Medium" panose="020B0600000101010101" pitchFamily="34" charset="-127"/>
                <a:ea typeface="풀무원 로하스 OTF Medium" panose="020B0600000101010101" pitchFamily="34" charset="-127"/>
              </a:rPr>
              <a:t>2022. 8.</a:t>
            </a:r>
          </a:p>
        </p:txBody>
      </p:sp>
      <p:pic>
        <p:nvPicPr>
          <p:cNvPr id="6" name="Picture 2" descr="C:\Users\Administrator\Desktop\무제-1-03.jpg">
            <a:extLst>
              <a:ext uri="{FF2B5EF4-FFF2-40B4-BE49-F238E27FC236}">
                <a16:creationId xmlns:a16="http://schemas.microsoft.com/office/drawing/2014/main" id="{A56C8272-EDE1-FE81-2BA4-73AA0B324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047" t="3648" r="3436" b="91028"/>
          <a:stretch/>
        </p:blipFill>
        <p:spPr bwMode="auto">
          <a:xfrm>
            <a:off x="11137180" y="250167"/>
            <a:ext cx="870551" cy="36512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DADE3A-B87B-3A64-8351-D9E366AEA231}"/>
              </a:ext>
            </a:extLst>
          </p:cNvPr>
          <p:cNvSpPr txBox="1"/>
          <p:nvPr/>
        </p:nvSpPr>
        <p:spPr>
          <a:xfrm>
            <a:off x="306422" y="6449369"/>
            <a:ext cx="485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73" marR="0" indent="-8717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2028593" algn="r"/>
              </a:tabLst>
              <a:defRPr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풀무원 로하스 OTF Medium" panose="020B0600000101010101" pitchFamily="34" charset="-127"/>
                <a:ea typeface="풀무원 로하스 OTF Medium" panose="020B0600000101010101" pitchFamily="34" charset="-127"/>
              </a:rPr>
              <a:t>Copyright 2021. Pulmuone </a:t>
            </a:r>
            <a:r>
              <a:rPr lang="en-US" altLang="ko-KR" sz="1000" b="0" err="1">
                <a:solidFill>
                  <a:schemeClr val="bg1">
                    <a:lumMod val="50000"/>
                  </a:schemeClr>
                </a:solidFill>
                <a:latin typeface="풀무원 로하스 OTF Medium" panose="020B0600000101010101" pitchFamily="34" charset="-127"/>
                <a:ea typeface="풀무원 로하스 OTF Medium" panose="020B0600000101010101" pitchFamily="34" charset="-127"/>
              </a:rPr>
              <a:t>Co.,Ltd</a:t>
            </a: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풀무원 로하스 OTF Medium" panose="020B0600000101010101" pitchFamily="34" charset="-127"/>
                <a:ea typeface="풀무원 로하스 OTF Medium" panose="020B0600000101010101" pitchFamily="34" charset="-127"/>
              </a:rPr>
              <a:t>. all rights </a:t>
            </a:r>
            <a:r>
              <a:rPr lang="en-US" altLang="ko-KR" sz="1100" b="0">
                <a:solidFill>
                  <a:schemeClr val="bg1">
                    <a:lumMod val="50000"/>
                  </a:schemeClr>
                </a:solidFill>
                <a:latin typeface="풀무원 로하스 OTF Medium" panose="020B0600000101010101" pitchFamily="34" charset="-127"/>
                <a:ea typeface="풀무원 로하스 OTF Medium" panose="020B0600000101010101" pitchFamily="34" charset="-127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75044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6F04F3-EF87-9CA4-2116-8B4BC3D9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간편번호 인증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–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Android, iOS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5C0029-0A2B-9AFA-AF33-BF06E4DB4634}"/>
              </a:ext>
            </a:extLst>
          </p:cNvPr>
          <p:cNvGrpSpPr/>
          <p:nvPr/>
        </p:nvGrpSpPr>
        <p:grpSpPr>
          <a:xfrm>
            <a:off x="468421" y="1631624"/>
            <a:ext cx="2342189" cy="4677316"/>
            <a:chOff x="468421" y="1631624"/>
            <a:chExt cx="2342189" cy="46773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AB9E3-E287-143C-C9AD-060A16EE1643}"/>
                </a:ext>
              </a:extLst>
            </p:cNvPr>
            <p:cNvSpPr/>
            <p:nvPr/>
          </p:nvSpPr>
          <p:spPr>
            <a:xfrm>
              <a:off x="475119" y="1637960"/>
              <a:ext cx="2335491" cy="4670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08A9240-B0E8-917F-B105-852D1DBF835E}"/>
                </a:ext>
              </a:extLst>
            </p:cNvPr>
            <p:cNvSpPr/>
            <p:nvPr/>
          </p:nvSpPr>
          <p:spPr>
            <a:xfrm>
              <a:off x="657364" y="3876211"/>
              <a:ext cx="1979628" cy="287999"/>
            </a:xfrm>
            <a:prstGeom prst="roundRect">
              <a:avLst>
                <a:gd name="adj" fmla="val 50000"/>
              </a:avLst>
            </a:prstGeom>
            <a:solidFill>
              <a:srgbClr val="76BE39"/>
            </a:solidFill>
            <a:ln w="3175">
              <a:solidFill>
                <a:srgbClr val="629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>
                  <a:solidFill>
                    <a:schemeClr val="bg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Login</a:t>
              </a:r>
              <a:endParaRPr kumimoji="1" lang="ko-Kore-KR" altLang="en-US" sz="1000">
                <a:solidFill>
                  <a:schemeClr val="bg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B58C2A98-EB35-13A8-83DF-869E7CF20F69}"/>
                </a:ext>
              </a:extLst>
            </p:cNvPr>
            <p:cNvSpPr/>
            <p:nvPr/>
          </p:nvSpPr>
          <p:spPr>
            <a:xfrm>
              <a:off x="647937" y="2808074"/>
              <a:ext cx="1989055" cy="602773"/>
            </a:xfrm>
            <a:prstGeom prst="roundRect">
              <a:avLst>
                <a:gd name="adj" fmla="val 2770"/>
              </a:avLst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24" name="직선 연결선[R] 1023">
              <a:extLst>
                <a:ext uri="{FF2B5EF4-FFF2-40B4-BE49-F238E27FC236}">
                  <a16:creationId xmlns:a16="http://schemas.microsoft.com/office/drawing/2014/main" id="{15905913-32DC-2FB0-ACD5-D9137BADD473}"/>
                </a:ext>
              </a:extLst>
            </p:cNvPr>
            <p:cNvCxnSpPr>
              <a:stCxn id="62" idx="1"/>
              <a:endCxn id="62" idx="3"/>
            </p:cNvCxnSpPr>
            <p:nvPr/>
          </p:nvCxnSpPr>
          <p:spPr>
            <a:xfrm>
              <a:off x="647937" y="3109461"/>
              <a:ext cx="198905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A5755D83-CDA2-A9B2-380F-3C250283E53F}"/>
                </a:ext>
              </a:extLst>
            </p:cNvPr>
            <p:cNvSpPr txBox="1"/>
            <p:nvPr/>
          </p:nvSpPr>
          <p:spPr>
            <a:xfrm>
              <a:off x="657364" y="2833429"/>
              <a:ext cx="6896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I</a:t>
              </a:r>
              <a:r>
                <a:rPr kumimoji="1" lang="en-US" altLang="ko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d</a:t>
              </a:r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Password</a:t>
              </a:r>
              <a:endParaRPr kumimoji="1" lang="ko-Kore-KR" altLang="en-US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038" name="그림 1037">
              <a:extLst>
                <a:ext uri="{FF2B5EF4-FFF2-40B4-BE49-F238E27FC236}">
                  <a16:creationId xmlns:a16="http://schemas.microsoft.com/office/drawing/2014/main" id="{78559498-FAFC-9E2A-4AF9-2AE90AC86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826" y="3462865"/>
              <a:ext cx="152400" cy="152400"/>
            </a:xfrm>
            <a:prstGeom prst="rect">
              <a:avLst/>
            </a:prstGeom>
          </p:spPr>
        </p:pic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4BDBAB2A-3E4E-4316-0FE6-963A04F49076}"/>
                </a:ext>
              </a:extLst>
            </p:cNvPr>
            <p:cNvSpPr txBox="1"/>
            <p:nvPr/>
          </p:nvSpPr>
          <p:spPr>
            <a:xfrm>
              <a:off x="732427" y="3438466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Auto Login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055" name="그림 1054">
              <a:extLst>
                <a:ext uri="{FF2B5EF4-FFF2-40B4-BE49-F238E27FC236}">
                  <a16:creationId xmlns:a16="http://schemas.microsoft.com/office/drawing/2014/main" id="{255D6F25-6391-4311-EB54-01028F469D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7681"/>
            <a:stretch/>
          </p:blipFill>
          <p:spPr>
            <a:xfrm>
              <a:off x="468421" y="1631624"/>
              <a:ext cx="2341768" cy="162171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967213-9B72-1765-0114-2B4F22247A06}"/>
              </a:ext>
            </a:extLst>
          </p:cNvPr>
          <p:cNvSpPr/>
          <p:nvPr/>
        </p:nvSpPr>
        <p:spPr>
          <a:xfrm>
            <a:off x="473338" y="748472"/>
            <a:ext cx="11197985" cy="653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 Login 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버튼 클릭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간편번호로 인증방식 설정된 상태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3.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간편번호 입력으로 로그인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7B8682-6822-4B41-1413-AC23AEA5B1EE}"/>
              </a:ext>
            </a:extLst>
          </p:cNvPr>
          <p:cNvGrpSpPr/>
          <p:nvPr/>
        </p:nvGrpSpPr>
        <p:grpSpPr>
          <a:xfrm>
            <a:off x="3345953" y="1627604"/>
            <a:ext cx="2341822" cy="4677316"/>
            <a:chOff x="3355541" y="1631624"/>
            <a:chExt cx="2341822" cy="4677316"/>
          </a:xfrm>
        </p:grpSpPr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FB53A064-F528-C683-7289-734B8389C8F5}"/>
                </a:ext>
              </a:extLst>
            </p:cNvPr>
            <p:cNvSpPr/>
            <p:nvPr/>
          </p:nvSpPr>
          <p:spPr>
            <a:xfrm>
              <a:off x="3361818" y="1637960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059" name="그림 1058">
              <a:extLst>
                <a:ext uri="{FF2B5EF4-FFF2-40B4-BE49-F238E27FC236}">
                  <a16:creationId xmlns:a16="http://schemas.microsoft.com/office/drawing/2014/main" id="{FA76DB44-9136-A969-89AA-2A034578E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7681"/>
            <a:stretch/>
          </p:blipFill>
          <p:spPr>
            <a:xfrm>
              <a:off x="3355541" y="1631624"/>
              <a:ext cx="2341768" cy="162171"/>
            </a:xfrm>
            <a:prstGeom prst="rect">
              <a:avLst/>
            </a:prstGeom>
          </p:spPr>
        </p:pic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FDD4AE4A-D4D5-4BEE-D0AE-9876E408D564}"/>
                </a:ext>
              </a:extLst>
            </p:cNvPr>
            <p:cNvSpPr txBox="1"/>
            <p:nvPr/>
          </p:nvSpPr>
          <p:spPr>
            <a:xfrm>
              <a:off x="4039686" y="206146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간편번호</a:t>
              </a:r>
              <a:endParaRPr kumimoji="1" lang="ko-Kore-KR" altLang="en-US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grpSp>
          <p:nvGrpSpPr>
            <p:cNvPr id="1068" name="그룹 1067">
              <a:extLst>
                <a:ext uri="{FF2B5EF4-FFF2-40B4-BE49-F238E27FC236}">
                  <a16:creationId xmlns:a16="http://schemas.microsoft.com/office/drawing/2014/main" id="{69FD5606-DAD7-B8DC-674F-1245959672EF}"/>
                </a:ext>
              </a:extLst>
            </p:cNvPr>
            <p:cNvGrpSpPr/>
            <p:nvPr/>
          </p:nvGrpSpPr>
          <p:grpSpPr>
            <a:xfrm>
              <a:off x="3845618" y="2892819"/>
              <a:ext cx="1367891" cy="0"/>
              <a:chOff x="6808573" y="2342033"/>
              <a:chExt cx="1367891" cy="0"/>
            </a:xfrm>
          </p:grpSpPr>
          <p:cxnSp>
            <p:nvCxnSpPr>
              <p:cNvPr id="1062" name="직선 연결선[R] 1061">
                <a:extLst>
                  <a:ext uri="{FF2B5EF4-FFF2-40B4-BE49-F238E27FC236}">
                    <a16:creationId xmlns:a16="http://schemas.microsoft.com/office/drawing/2014/main" id="{11EACF56-9151-0EAF-8AC8-5330270CC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573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직선 연결선[R] 1063">
                <a:extLst>
                  <a:ext uri="{FF2B5EF4-FFF2-40B4-BE49-F238E27FC236}">
                    <a16:creationId xmlns:a16="http://schemas.microsoft.com/office/drawing/2014/main" id="{C2A1B499-6537-7EC1-4104-C70032002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2604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[R] 1065">
                <a:extLst>
                  <a:ext uri="{FF2B5EF4-FFF2-40B4-BE49-F238E27FC236}">
                    <a16:creationId xmlns:a16="http://schemas.microsoft.com/office/drawing/2014/main" id="{D8E9DC40-896D-D215-74C2-FE99F7483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635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직선 연결선[R] 1066">
                <a:extLst>
                  <a:ext uri="{FF2B5EF4-FFF2-40B4-BE49-F238E27FC236}">
                    <a16:creationId xmlns:a16="http://schemas.microsoft.com/office/drawing/2014/main" id="{A7A09128-C793-0AF1-E88B-F30BD9B8C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666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9" name="직사각형 1068">
              <a:extLst>
                <a:ext uri="{FF2B5EF4-FFF2-40B4-BE49-F238E27FC236}">
                  <a16:creationId xmlns:a16="http://schemas.microsoft.com/office/drawing/2014/main" id="{B6E1D799-3888-096B-534E-E72DAF8AA93E}"/>
                </a:ext>
              </a:extLst>
            </p:cNvPr>
            <p:cNvSpPr/>
            <p:nvPr/>
          </p:nvSpPr>
          <p:spPr>
            <a:xfrm>
              <a:off x="3371245" y="374010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1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F1D72B6B-A615-FC3E-7963-04F3034185E8}"/>
                </a:ext>
              </a:extLst>
            </p:cNvPr>
            <p:cNvSpPr/>
            <p:nvPr/>
          </p:nvSpPr>
          <p:spPr>
            <a:xfrm>
              <a:off x="4151805" y="3743064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2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1" name="직사각형 1070">
              <a:extLst>
                <a:ext uri="{FF2B5EF4-FFF2-40B4-BE49-F238E27FC236}">
                  <a16:creationId xmlns:a16="http://schemas.microsoft.com/office/drawing/2014/main" id="{07801E31-C8EE-3DF7-C809-9976CAB2397C}"/>
                </a:ext>
              </a:extLst>
            </p:cNvPr>
            <p:cNvSpPr/>
            <p:nvPr/>
          </p:nvSpPr>
          <p:spPr>
            <a:xfrm>
              <a:off x="4929270" y="374010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3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2" name="직사각형 1071">
              <a:extLst>
                <a:ext uri="{FF2B5EF4-FFF2-40B4-BE49-F238E27FC236}">
                  <a16:creationId xmlns:a16="http://schemas.microsoft.com/office/drawing/2014/main" id="{115BDD10-5DAC-B39A-26F9-C5010A774EA8}"/>
                </a:ext>
              </a:extLst>
            </p:cNvPr>
            <p:cNvSpPr/>
            <p:nvPr/>
          </p:nvSpPr>
          <p:spPr>
            <a:xfrm>
              <a:off x="3371245" y="4229006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4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99099AFC-047F-0484-7DD6-4D71E92DF343}"/>
                </a:ext>
              </a:extLst>
            </p:cNvPr>
            <p:cNvSpPr/>
            <p:nvPr/>
          </p:nvSpPr>
          <p:spPr>
            <a:xfrm>
              <a:off x="4151805" y="4231968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5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07B0FB83-5798-48FA-17EB-F0D9519876BE}"/>
                </a:ext>
              </a:extLst>
            </p:cNvPr>
            <p:cNvSpPr/>
            <p:nvPr/>
          </p:nvSpPr>
          <p:spPr>
            <a:xfrm>
              <a:off x="4929270" y="4229006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6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5" name="직사각형 1074">
              <a:extLst>
                <a:ext uri="{FF2B5EF4-FFF2-40B4-BE49-F238E27FC236}">
                  <a16:creationId xmlns:a16="http://schemas.microsoft.com/office/drawing/2014/main" id="{6D2DF1A5-2EAC-B2EC-8DC3-C4F9188C0B53}"/>
                </a:ext>
              </a:extLst>
            </p:cNvPr>
            <p:cNvSpPr/>
            <p:nvPr/>
          </p:nvSpPr>
          <p:spPr>
            <a:xfrm>
              <a:off x="3371245" y="4714830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7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A9070E48-C184-5B31-C775-D736EF08DF90}"/>
                </a:ext>
              </a:extLst>
            </p:cNvPr>
            <p:cNvSpPr/>
            <p:nvPr/>
          </p:nvSpPr>
          <p:spPr>
            <a:xfrm>
              <a:off x="4151805" y="471779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8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7" name="직사각형 1076">
              <a:extLst>
                <a:ext uri="{FF2B5EF4-FFF2-40B4-BE49-F238E27FC236}">
                  <a16:creationId xmlns:a16="http://schemas.microsoft.com/office/drawing/2014/main" id="{554C5171-60B2-B75D-4CA9-F213111F8210}"/>
                </a:ext>
              </a:extLst>
            </p:cNvPr>
            <p:cNvSpPr/>
            <p:nvPr/>
          </p:nvSpPr>
          <p:spPr>
            <a:xfrm>
              <a:off x="4929270" y="4714830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9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CA1795D8-887A-86BB-6A22-191440DFFC86}"/>
                </a:ext>
              </a:extLst>
            </p:cNvPr>
            <p:cNvSpPr/>
            <p:nvPr/>
          </p:nvSpPr>
          <p:spPr>
            <a:xfrm>
              <a:off x="3371949" y="5203618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9" name="직사각형 1078">
              <a:extLst>
                <a:ext uri="{FF2B5EF4-FFF2-40B4-BE49-F238E27FC236}">
                  <a16:creationId xmlns:a16="http://schemas.microsoft.com/office/drawing/2014/main" id="{4BD3CCF0-12DF-713F-6231-F18C3B011517}"/>
                </a:ext>
              </a:extLst>
            </p:cNvPr>
            <p:cNvSpPr/>
            <p:nvPr/>
          </p:nvSpPr>
          <p:spPr>
            <a:xfrm>
              <a:off x="4152509" y="5206580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0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80" name="직사각형 1079">
              <a:extLst>
                <a:ext uri="{FF2B5EF4-FFF2-40B4-BE49-F238E27FC236}">
                  <a16:creationId xmlns:a16="http://schemas.microsoft.com/office/drawing/2014/main" id="{88DF9640-ABB9-2DD6-E3F9-781692E813C6}"/>
                </a:ext>
              </a:extLst>
            </p:cNvPr>
            <p:cNvSpPr/>
            <p:nvPr/>
          </p:nvSpPr>
          <p:spPr>
            <a:xfrm>
              <a:off x="4922994" y="5203618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085" name="그림 1084">
              <a:extLst>
                <a:ext uri="{FF2B5EF4-FFF2-40B4-BE49-F238E27FC236}">
                  <a16:creationId xmlns:a16="http://schemas.microsoft.com/office/drawing/2014/main" id="{1316C390-D012-73FA-8269-4E220752E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5797" y="5298800"/>
              <a:ext cx="304800" cy="3048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7ABE2F-B04B-F749-157C-CF1BA1FF41B2}"/>
                </a:ext>
              </a:extLst>
            </p:cNvPr>
            <p:cNvSpPr txBox="1"/>
            <p:nvPr/>
          </p:nvSpPr>
          <p:spPr>
            <a:xfrm>
              <a:off x="3788815" y="2377271"/>
              <a:ext cx="14814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등록한 간편번호를 입력해주세요</a:t>
              </a:r>
              <a:r>
                <a:rPr kumimoji="1" lang="en-US" altLang="ko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4CE348B-CE38-454A-1EF3-8FC249FECEDD}"/>
                </a:ext>
              </a:extLst>
            </p:cNvPr>
            <p:cNvSpPr/>
            <p:nvPr/>
          </p:nvSpPr>
          <p:spPr>
            <a:xfrm>
              <a:off x="3905299" y="2637553"/>
              <a:ext cx="169683" cy="1696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0F19964-2C40-812F-592B-A3AA94137000}"/>
                </a:ext>
              </a:extLst>
            </p:cNvPr>
            <p:cNvSpPr/>
            <p:nvPr/>
          </p:nvSpPr>
          <p:spPr>
            <a:xfrm>
              <a:off x="4265975" y="2637553"/>
              <a:ext cx="169683" cy="1696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03038A-CD0A-6029-86D1-69935FE4B318}"/>
              </a:ext>
            </a:extLst>
          </p:cNvPr>
          <p:cNvCxnSpPr/>
          <p:nvPr/>
        </p:nvCxnSpPr>
        <p:spPr>
          <a:xfrm>
            <a:off x="2812891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1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6F04F3-EF87-9CA4-2116-8B4BC3D9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간편번호 실패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–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Android, iOS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967213-9B72-1765-0114-2B4F22247A06}"/>
              </a:ext>
            </a:extLst>
          </p:cNvPr>
          <p:cNvSpPr/>
          <p:nvPr/>
        </p:nvSpPr>
        <p:spPr>
          <a:xfrm>
            <a:off x="473338" y="748472"/>
            <a:ext cx="11197985" cy="653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간편번호 입력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실패 횟수 초과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(5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회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3.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로그아웃 처리 후 로그인 페이지로 이동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AD8800-F40C-2A04-B797-BFA01D87A159}"/>
              </a:ext>
            </a:extLst>
          </p:cNvPr>
          <p:cNvGrpSpPr/>
          <p:nvPr/>
        </p:nvGrpSpPr>
        <p:grpSpPr>
          <a:xfrm>
            <a:off x="463058" y="1638183"/>
            <a:ext cx="2347131" cy="4677316"/>
            <a:chOff x="3350178" y="1631624"/>
            <a:chExt cx="2347131" cy="467731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2EFA61-7880-4790-1ADC-1A9BAE4D74F6}"/>
                </a:ext>
              </a:extLst>
            </p:cNvPr>
            <p:cNvSpPr/>
            <p:nvPr/>
          </p:nvSpPr>
          <p:spPr>
            <a:xfrm>
              <a:off x="3350178" y="1637960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77F88F0-D38F-CC08-E581-0511DCB071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7681"/>
            <a:stretch/>
          </p:blipFill>
          <p:spPr>
            <a:xfrm>
              <a:off x="3355541" y="1631624"/>
              <a:ext cx="2341768" cy="16217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6CF433-F19C-2E96-C836-43D41EEA245B}"/>
                </a:ext>
              </a:extLst>
            </p:cNvPr>
            <p:cNvSpPr txBox="1"/>
            <p:nvPr/>
          </p:nvSpPr>
          <p:spPr>
            <a:xfrm>
              <a:off x="4039686" y="206146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간편번호</a:t>
              </a:r>
              <a:endParaRPr kumimoji="1" lang="ko-Kore-KR" altLang="en-US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E311CB2-0D62-03F9-D48A-507F3B67CB5B}"/>
                </a:ext>
              </a:extLst>
            </p:cNvPr>
            <p:cNvGrpSpPr/>
            <p:nvPr/>
          </p:nvGrpSpPr>
          <p:grpSpPr>
            <a:xfrm>
              <a:off x="3845618" y="2892819"/>
              <a:ext cx="1367891" cy="0"/>
              <a:chOff x="6808573" y="2342033"/>
              <a:chExt cx="1367891" cy="0"/>
            </a:xfrm>
          </p:grpSpPr>
          <p:cxnSp>
            <p:nvCxnSpPr>
              <p:cNvPr id="32" name="직선 연결선[R] 31">
                <a:extLst>
                  <a:ext uri="{FF2B5EF4-FFF2-40B4-BE49-F238E27FC236}">
                    <a16:creationId xmlns:a16="http://schemas.microsoft.com/office/drawing/2014/main" id="{268994C8-150D-8EB0-5E98-739315170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573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6D9BAC2A-39FC-E3B5-AA94-9A82FD30F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2604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FF90BFDC-DB3A-F39B-2283-498F2A4E4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635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419FBAC9-0EF2-9F98-EA76-22010F10D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666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712040-C7CE-6FE4-845E-83FD45482C6C}"/>
                </a:ext>
              </a:extLst>
            </p:cNvPr>
            <p:cNvSpPr/>
            <p:nvPr/>
          </p:nvSpPr>
          <p:spPr>
            <a:xfrm>
              <a:off x="3371245" y="374010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1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A1B7EE-776C-15FD-06FE-ED55D8D4877E}"/>
                </a:ext>
              </a:extLst>
            </p:cNvPr>
            <p:cNvSpPr/>
            <p:nvPr/>
          </p:nvSpPr>
          <p:spPr>
            <a:xfrm>
              <a:off x="4151805" y="3743064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2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E3662C5-2FD3-D262-05FF-5931DBD39AC3}"/>
                </a:ext>
              </a:extLst>
            </p:cNvPr>
            <p:cNvSpPr/>
            <p:nvPr/>
          </p:nvSpPr>
          <p:spPr>
            <a:xfrm>
              <a:off x="4915416" y="374010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3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3489041-A796-4505-AB81-759B64C452D6}"/>
                </a:ext>
              </a:extLst>
            </p:cNvPr>
            <p:cNvSpPr/>
            <p:nvPr/>
          </p:nvSpPr>
          <p:spPr>
            <a:xfrm>
              <a:off x="3371245" y="4229006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4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B861665-1CA5-DB8C-5552-A23FE06C2D59}"/>
                </a:ext>
              </a:extLst>
            </p:cNvPr>
            <p:cNvSpPr/>
            <p:nvPr/>
          </p:nvSpPr>
          <p:spPr>
            <a:xfrm>
              <a:off x="4151805" y="4231968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5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D57BC5-35D1-1B56-E6B0-8AEA166CDFD6}"/>
                </a:ext>
              </a:extLst>
            </p:cNvPr>
            <p:cNvSpPr/>
            <p:nvPr/>
          </p:nvSpPr>
          <p:spPr>
            <a:xfrm>
              <a:off x="4915416" y="4229006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6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A0A929-FDFC-31D4-BDC5-999D142A5AD1}"/>
                </a:ext>
              </a:extLst>
            </p:cNvPr>
            <p:cNvSpPr/>
            <p:nvPr/>
          </p:nvSpPr>
          <p:spPr>
            <a:xfrm>
              <a:off x="3371245" y="4714830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7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EC7EBC-8769-AC9C-B6EB-3AED3C8D8334}"/>
                </a:ext>
              </a:extLst>
            </p:cNvPr>
            <p:cNvSpPr/>
            <p:nvPr/>
          </p:nvSpPr>
          <p:spPr>
            <a:xfrm>
              <a:off x="4151805" y="471779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8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EDAAAAC-F65F-362D-F382-BFAB4847A2A3}"/>
                </a:ext>
              </a:extLst>
            </p:cNvPr>
            <p:cNvSpPr/>
            <p:nvPr/>
          </p:nvSpPr>
          <p:spPr>
            <a:xfrm>
              <a:off x="4915416" y="4714830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9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EA9DB03-D154-F69F-9A1E-3A220F0E572B}"/>
                </a:ext>
              </a:extLst>
            </p:cNvPr>
            <p:cNvSpPr/>
            <p:nvPr/>
          </p:nvSpPr>
          <p:spPr>
            <a:xfrm>
              <a:off x="3371949" y="5203618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81CF05E-A00B-B62A-DFFD-DB7A13E0456B}"/>
                </a:ext>
              </a:extLst>
            </p:cNvPr>
            <p:cNvSpPr/>
            <p:nvPr/>
          </p:nvSpPr>
          <p:spPr>
            <a:xfrm>
              <a:off x="4152509" y="5206580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0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829C9FB-A80C-9D7B-4CB0-119CED3DFD72}"/>
                </a:ext>
              </a:extLst>
            </p:cNvPr>
            <p:cNvSpPr/>
            <p:nvPr/>
          </p:nvSpPr>
          <p:spPr>
            <a:xfrm>
              <a:off x="4909140" y="5203618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F3E7A11-0786-52CA-D638-4CE85BA9C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1943" y="5298800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C78F59-3F38-3C3B-DFE7-8E25D706C946}"/>
                </a:ext>
              </a:extLst>
            </p:cNvPr>
            <p:cNvSpPr txBox="1"/>
            <p:nvPr/>
          </p:nvSpPr>
          <p:spPr>
            <a:xfrm>
              <a:off x="3458980" y="2377271"/>
              <a:ext cx="211788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7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간편번호가 일치하지 않습니다</a:t>
              </a:r>
              <a:r>
                <a:rPr kumimoji="1" lang="en-US" altLang="ko-KR" sz="7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r>
                <a:rPr kumimoji="1" lang="ko-KR" altLang="en-US" sz="7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 다시 시도해주세요</a:t>
              </a:r>
              <a:r>
                <a:rPr kumimoji="1" lang="en-US" altLang="ko-KR" sz="7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.(5/5)</a:t>
              </a:r>
              <a:endParaRPr kumimoji="1" lang="ko-Kore-KR" altLang="en-US" sz="7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EF76FDB-B22C-65AA-EEA2-7CD9444FF58D}"/>
                </a:ext>
              </a:extLst>
            </p:cNvPr>
            <p:cNvSpPr/>
            <p:nvPr/>
          </p:nvSpPr>
          <p:spPr>
            <a:xfrm>
              <a:off x="3905299" y="2637553"/>
              <a:ext cx="169683" cy="1696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9B27AAE-C526-950B-6084-3015F45E1BC2}"/>
                </a:ext>
              </a:extLst>
            </p:cNvPr>
            <p:cNvSpPr/>
            <p:nvPr/>
          </p:nvSpPr>
          <p:spPr>
            <a:xfrm>
              <a:off x="4265975" y="2637553"/>
              <a:ext cx="169683" cy="1696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D9DFE1A-9D87-1209-A70F-BD993E015D03}"/>
              </a:ext>
            </a:extLst>
          </p:cNvPr>
          <p:cNvCxnSpPr/>
          <p:nvPr/>
        </p:nvCxnSpPr>
        <p:spPr>
          <a:xfrm>
            <a:off x="2812891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1B99751-6C6A-119F-E456-207C7C79C0D5}"/>
              </a:ext>
            </a:extLst>
          </p:cNvPr>
          <p:cNvGrpSpPr/>
          <p:nvPr/>
        </p:nvGrpSpPr>
        <p:grpSpPr>
          <a:xfrm>
            <a:off x="3353459" y="1638183"/>
            <a:ext cx="2342189" cy="4677316"/>
            <a:chOff x="468421" y="1631624"/>
            <a:chExt cx="2342189" cy="467731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5E4B89-4690-C4C2-FE16-AB2F4BE84612}"/>
                </a:ext>
              </a:extLst>
            </p:cNvPr>
            <p:cNvSpPr/>
            <p:nvPr/>
          </p:nvSpPr>
          <p:spPr>
            <a:xfrm>
              <a:off x="475119" y="1637960"/>
              <a:ext cx="2335491" cy="4670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C5D4CAEA-C4E4-1BE0-EEC1-F44BFC6102C1}"/>
                </a:ext>
              </a:extLst>
            </p:cNvPr>
            <p:cNvSpPr/>
            <p:nvPr/>
          </p:nvSpPr>
          <p:spPr>
            <a:xfrm>
              <a:off x="657364" y="3876211"/>
              <a:ext cx="1979628" cy="287999"/>
            </a:xfrm>
            <a:prstGeom prst="roundRect">
              <a:avLst>
                <a:gd name="adj" fmla="val 50000"/>
              </a:avLst>
            </a:prstGeom>
            <a:solidFill>
              <a:srgbClr val="76BE39"/>
            </a:solidFill>
            <a:ln w="3175">
              <a:solidFill>
                <a:srgbClr val="629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>
                  <a:solidFill>
                    <a:schemeClr val="bg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Login</a:t>
              </a:r>
              <a:endParaRPr kumimoji="1" lang="ko-Kore-KR" altLang="en-US" sz="1000">
                <a:solidFill>
                  <a:schemeClr val="bg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BFEDF72D-AA3C-95E2-6B09-266C3B18872F}"/>
                </a:ext>
              </a:extLst>
            </p:cNvPr>
            <p:cNvSpPr/>
            <p:nvPr/>
          </p:nvSpPr>
          <p:spPr>
            <a:xfrm>
              <a:off x="647937" y="2808074"/>
              <a:ext cx="1989055" cy="602773"/>
            </a:xfrm>
            <a:prstGeom prst="roundRect">
              <a:avLst>
                <a:gd name="adj" fmla="val 2770"/>
              </a:avLst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F3181E00-7BF8-6A0F-7279-914B919B42B2}"/>
                </a:ext>
              </a:extLst>
            </p:cNvPr>
            <p:cNvCxnSpPr>
              <a:stCxn id="45" idx="1"/>
              <a:endCxn id="45" idx="3"/>
            </p:cNvCxnSpPr>
            <p:nvPr/>
          </p:nvCxnSpPr>
          <p:spPr>
            <a:xfrm>
              <a:off x="647937" y="3109461"/>
              <a:ext cx="198905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171515-761C-4251-2079-5BCE512F546E}"/>
                </a:ext>
              </a:extLst>
            </p:cNvPr>
            <p:cNvSpPr txBox="1"/>
            <p:nvPr/>
          </p:nvSpPr>
          <p:spPr>
            <a:xfrm>
              <a:off x="657364" y="2833429"/>
              <a:ext cx="6896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I</a:t>
              </a:r>
              <a:r>
                <a:rPr kumimoji="1" lang="en-US" altLang="ko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d</a:t>
              </a:r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Password</a:t>
              </a:r>
              <a:endParaRPr kumimoji="1" lang="ko-Kore-KR" altLang="en-US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68910DB-A6F0-E019-3E65-D36D9DAD3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826" y="3462865"/>
              <a:ext cx="152400" cy="1524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65FB81-D929-A635-A017-A5D2B1E46268}"/>
                </a:ext>
              </a:extLst>
            </p:cNvPr>
            <p:cNvSpPr txBox="1"/>
            <p:nvPr/>
          </p:nvSpPr>
          <p:spPr>
            <a:xfrm>
              <a:off x="732427" y="3438466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Auto Login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BF7AEAC-B6DE-D4EA-94C3-1F1E6537BA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7681"/>
            <a:stretch/>
          </p:blipFill>
          <p:spPr>
            <a:xfrm>
              <a:off x="468421" y="1631624"/>
              <a:ext cx="2341768" cy="16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77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6F04F3-EF87-9CA4-2116-8B4BC3D9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생체인증 등록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–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Android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B9333E-9C7F-4E41-9CF2-105106601E56}"/>
              </a:ext>
            </a:extLst>
          </p:cNvPr>
          <p:cNvGrpSpPr/>
          <p:nvPr/>
        </p:nvGrpSpPr>
        <p:grpSpPr>
          <a:xfrm>
            <a:off x="3349074" y="1631620"/>
            <a:ext cx="2341768" cy="4677316"/>
            <a:chOff x="3349074" y="1631620"/>
            <a:chExt cx="2341768" cy="4677316"/>
          </a:xfrm>
        </p:grpSpPr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FECFA9DC-16F7-6AE6-7F76-C449B471383B}"/>
                </a:ext>
              </a:extLst>
            </p:cNvPr>
            <p:cNvSpPr/>
            <p:nvPr/>
          </p:nvSpPr>
          <p:spPr>
            <a:xfrm>
              <a:off x="3355351" y="1637956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9" name="모서리가 둥근 직사각형 1048">
              <a:extLst>
                <a:ext uri="{FF2B5EF4-FFF2-40B4-BE49-F238E27FC236}">
                  <a16:creationId xmlns:a16="http://schemas.microsoft.com/office/drawing/2014/main" id="{10974194-36DA-7580-BF3E-B548BB9152D8}"/>
                </a:ext>
              </a:extLst>
            </p:cNvPr>
            <p:cNvSpPr/>
            <p:nvPr/>
          </p:nvSpPr>
          <p:spPr>
            <a:xfrm>
              <a:off x="3604477" y="3676731"/>
              <a:ext cx="890338" cy="890338"/>
            </a:xfrm>
            <a:prstGeom prst="roundRect">
              <a:avLst>
                <a:gd name="adj" fmla="val 17810"/>
              </a:avLst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048" name="그림 1047">
              <a:extLst>
                <a:ext uri="{FF2B5EF4-FFF2-40B4-BE49-F238E27FC236}">
                  <a16:creationId xmlns:a16="http://schemas.microsoft.com/office/drawing/2014/main" id="{4A755883-C8BA-4A49-04DA-2A8FD9F70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9536" y="3805801"/>
              <a:ext cx="500221" cy="500221"/>
            </a:xfrm>
            <a:prstGeom prst="rect">
              <a:avLst/>
            </a:prstGeom>
          </p:spPr>
        </p:pic>
        <p:sp>
          <p:nvSpPr>
            <p:cNvPr id="1050" name="모서리가 둥근 직사각형 1049">
              <a:extLst>
                <a:ext uri="{FF2B5EF4-FFF2-40B4-BE49-F238E27FC236}">
                  <a16:creationId xmlns:a16="http://schemas.microsoft.com/office/drawing/2014/main" id="{782AB188-B390-D906-64E7-D7341FB6C0CE}"/>
                </a:ext>
              </a:extLst>
            </p:cNvPr>
            <p:cNvSpPr/>
            <p:nvPr/>
          </p:nvSpPr>
          <p:spPr>
            <a:xfrm>
              <a:off x="4602689" y="3667662"/>
              <a:ext cx="890338" cy="890338"/>
            </a:xfrm>
            <a:prstGeom prst="roundRect">
              <a:avLst>
                <a:gd name="adj" fmla="val 17810"/>
              </a:avLst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044" name="Picture 4">
              <a:extLst>
                <a:ext uri="{FF2B5EF4-FFF2-40B4-BE49-F238E27FC236}">
                  <a16:creationId xmlns:a16="http://schemas.microsoft.com/office/drawing/2014/main" id="{83C1730D-83D7-756F-489F-CF92D8FE6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293" y="3907480"/>
              <a:ext cx="281642" cy="28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그림 1044" descr="텍스트, 그물이(가) 표시된 사진&#10;&#10;자동 생성된 설명">
              <a:extLst>
                <a:ext uri="{FF2B5EF4-FFF2-40B4-BE49-F238E27FC236}">
                  <a16:creationId xmlns:a16="http://schemas.microsoft.com/office/drawing/2014/main" id="{51C5208F-B97F-7DB5-3D42-519D0FF0B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0498" y="3912531"/>
              <a:ext cx="281068" cy="281642"/>
            </a:xfrm>
            <a:prstGeom prst="rect">
              <a:avLst/>
            </a:prstGeom>
          </p:spPr>
        </p:pic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A3CF3FC3-AA69-9ED1-CB61-6B63F78C0C49}"/>
                </a:ext>
              </a:extLst>
            </p:cNvPr>
            <p:cNvSpPr txBox="1"/>
            <p:nvPr/>
          </p:nvSpPr>
          <p:spPr>
            <a:xfrm>
              <a:off x="3719831" y="2482882"/>
              <a:ext cx="16065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인증방식을 선택해주세요</a:t>
              </a:r>
              <a:r>
                <a:rPr kumimoji="1" lang="en-US" altLang="ko-KR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1100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BC04993D-7A78-3D56-192E-CE9B13CD35B5}"/>
                </a:ext>
              </a:extLst>
            </p:cNvPr>
            <p:cNvSpPr txBox="1"/>
            <p:nvPr/>
          </p:nvSpPr>
          <p:spPr>
            <a:xfrm>
              <a:off x="3742511" y="4297171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간편번호</a:t>
              </a:r>
              <a:endParaRPr kumimoji="1" lang="ko-Kore-KR" altLang="en-US" sz="10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E837B77A-D524-B0C9-4141-CF0E5C2406F9}"/>
                </a:ext>
              </a:extLst>
            </p:cNvPr>
            <p:cNvSpPr txBox="1"/>
            <p:nvPr/>
          </p:nvSpPr>
          <p:spPr>
            <a:xfrm>
              <a:off x="4740723" y="428703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생체인증</a:t>
              </a:r>
              <a:endParaRPr kumimoji="1" lang="ko-Kore-KR" altLang="en-US" sz="10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056" name="그림 1055">
              <a:extLst>
                <a:ext uri="{FF2B5EF4-FFF2-40B4-BE49-F238E27FC236}">
                  <a16:creationId xmlns:a16="http://schemas.microsoft.com/office/drawing/2014/main" id="{16733E57-22B8-B5F0-F187-FFE46B2AB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681"/>
            <a:stretch/>
          </p:blipFill>
          <p:spPr>
            <a:xfrm>
              <a:off x="3349074" y="1631620"/>
              <a:ext cx="2341768" cy="162171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BC7D3D5-FA8A-E76D-01A8-951EDB618A14}"/>
              </a:ext>
            </a:extLst>
          </p:cNvPr>
          <p:cNvGrpSpPr/>
          <p:nvPr/>
        </p:nvGrpSpPr>
        <p:grpSpPr>
          <a:xfrm>
            <a:off x="6229306" y="1625284"/>
            <a:ext cx="2341768" cy="4677316"/>
            <a:chOff x="6229306" y="1625284"/>
            <a:chExt cx="2341768" cy="46773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7F5867-352A-8F09-3197-50CC34FE3C31}"/>
                </a:ext>
              </a:extLst>
            </p:cNvPr>
            <p:cNvSpPr/>
            <p:nvPr/>
          </p:nvSpPr>
          <p:spPr>
            <a:xfrm>
              <a:off x="6235583" y="1631620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831803-9DE9-ACB8-04B5-EA4559A8C7DC}"/>
                </a:ext>
              </a:extLst>
            </p:cNvPr>
            <p:cNvSpPr txBox="1"/>
            <p:nvPr/>
          </p:nvSpPr>
          <p:spPr>
            <a:xfrm>
              <a:off x="6600062" y="3347302"/>
              <a:ext cx="16065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생체정보로</a:t>
              </a:r>
              <a:r>
                <a:rPr kumimoji="1" lang="ko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 인증 해주세요</a:t>
              </a:r>
              <a:r>
                <a:rPr kumimoji="1" lang="en-US" altLang="ko-KR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11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831CC92F-EE83-B9C6-1CF9-A5B3B5BF2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062" y="3899168"/>
              <a:ext cx="490924" cy="49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7" descr="텍스트, 그물이(가) 표시된 사진&#10;&#10;자동 생성된 설명">
              <a:extLst>
                <a:ext uri="{FF2B5EF4-FFF2-40B4-BE49-F238E27FC236}">
                  <a16:creationId xmlns:a16="http://schemas.microsoft.com/office/drawing/2014/main" id="{AE8A896D-8181-947C-12CD-EAFBD533F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5667" y="3898164"/>
              <a:ext cx="490925" cy="49192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92FDD8-2AFF-EAFF-5ABF-202103912F2B}"/>
                </a:ext>
              </a:extLst>
            </p:cNvPr>
            <p:cNvSpPr txBox="1"/>
            <p:nvPr/>
          </p:nvSpPr>
          <p:spPr>
            <a:xfrm>
              <a:off x="7224431" y="4013323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OR</a:t>
              </a:r>
              <a:endParaRPr kumimoji="1" lang="ko-Kore-KR" altLang="en-US" sz="1100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B2D37AE-99C9-F184-1832-1B95B75F7198}"/>
                </a:ext>
              </a:extLst>
            </p:cNvPr>
            <p:cNvSpPr/>
            <p:nvPr/>
          </p:nvSpPr>
          <p:spPr>
            <a:xfrm>
              <a:off x="6814150" y="4709554"/>
              <a:ext cx="1178351" cy="28799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취소</a:t>
              </a:r>
              <a:endParaRPr kumimoji="1" lang="ko-Kore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057" name="그림 1056">
              <a:extLst>
                <a:ext uri="{FF2B5EF4-FFF2-40B4-BE49-F238E27FC236}">
                  <a16:creationId xmlns:a16="http://schemas.microsoft.com/office/drawing/2014/main" id="{43D8FC98-F4C6-1BC8-8310-2A70BB01E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681"/>
            <a:stretch/>
          </p:blipFill>
          <p:spPr>
            <a:xfrm>
              <a:off x="6229306" y="1625284"/>
              <a:ext cx="2341768" cy="162171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1E364D5-C28D-8356-8176-A0A50ECDC716}"/>
                </a:ext>
              </a:extLst>
            </p:cNvPr>
            <p:cNvSpPr/>
            <p:nvPr/>
          </p:nvSpPr>
          <p:spPr>
            <a:xfrm>
              <a:off x="6235583" y="1631620"/>
              <a:ext cx="2335491" cy="4670980"/>
            </a:xfrm>
            <a:prstGeom prst="rect">
              <a:avLst/>
            </a:prstGeom>
            <a:solidFill>
              <a:schemeClr val="bg2">
                <a:lumMod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D0F5F82-0F57-DDAD-01A2-9CD5B47D4EDD}"/>
                </a:ext>
              </a:extLst>
            </p:cNvPr>
            <p:cNvGrpSpPr/>
            <p:nvPr/>
          </p:nvGrpSpPr>
          <p:grpSpPr>
            <a:xfrm>
              <a:off x="6382635" y="4413946"/>
              <a:ext cx="2045616" cy="978970"/>
              <a:chOff x="3539770" y="3960679"/>
              <a:chExt cx="2045616" cy="978970"/>
            </a:xfrm>
          </p:grpSpPr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06984F6-8B9D-7B43-7B36-784B819085CB}"/>
                  </a:ext>
                </a:extLst>
              </p:cNvPr>
              <p:cNvSpPr/>
              <p:nvPr/>
            </p:nvSpPr>
            <p:spPr>
              <a:xfrm>
                <a:off x="3539770" y="3960679"/>
                <a:ext cx="2045616" cy="978970"/>
              </a:xfrm>
              <a:prstGeom prst="roundRect">
                <a:avLst>
                  <a:gd name="adj" fmla="val 90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1554A6-5493-24FE-696D-AF984A237500}"/>
                  </a:ext>
                </a:extLst>
              </p:cNvPr>
              <p:cNvSpPr txBox="1"/>
              <p:nvPr/>
            </p:nvSpPr>
            <p:spPr>
              <a:xfrm>
                <a:off x="4123997" y="4017241"/>
                <a:ext cx="87716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050" b="1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생체인증등록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FB1438-A51E-C10F-903E-33E0C9D1396D}"/>
                  </a:ext>
                </a:extLst>
              </p:cNvPr>
              <p:cNvSpPr txBox="1"/>
              <p:nvPr/>
            </p:nvSpPr>
            <p:spPr>
              <a:xfrm>
                <a:off x="4138301" y="4326353"/>
                <a:ext cx="9492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지문을 입력하세요</a:t>
                </a:r>
                <a:r>
                  <a:rPr kumimoji="1" lang="en-US" altLang="ko-KR" sz="8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.</a:t>
                </a:r>
                <a:endParaRPr kumimoji="1" lang="ko-Kore-KR" altLang="en-US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A612B1-B127-31B9-7D4B-B39441C6C0B0}"/>
                  </a:ext>
                </a:extLst>
              </p:cNvPr>
              <p:cNvSpPr txBox="1"/>
              <p:nvPr/>
            </p:nvSpPr>
            <p:spPr>
              <a:xfrm>
                <a:off x="4364169" y="4637288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b="1">
                    <a:solidFill>
                      <a:srgbClr val="0070C0"/>
                    </a:solidFill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취소</a:t>
                </a:r>
                <a:endParaRPr kumimoji="1" lang="ko-Kore-KR" altLang="en-US" sz="1000" b="1">
                  <a:solidFill>
                    <a:srgbClr val="0070C0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4448990-23AE-30E8-A729-4EE44B95C6A2}"/>
                </a:ext>
              </a:extLst>
            </p:cNvPr>
            <p:cNvGrpSpPr/>
            <p:nvPr/>
          </p:nvGrpSpPr>
          <p:grpSpPr>
            <a:xfrm>
              <a:off x="7214549" y="5620009"/>
              <a:ext cx="377552" cy="377552"/>
              <a:chOff x="3327662" y="4373557"/>
              <a:chExt cx="377552" cy="377552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5733D7FB-8857-B8FF-88AA-555C635A4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bg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364038" y="4409933"/>
                <a:ext cx="304800" cy="304800"/>
              </a:xfrm>
              <a:prstGeom prst="rect">
                <a:avLst/>
              </a:prstGeom>
            </p:spPr>
          </p:pic>
          <p:sp>
            <p:nvSpPr>
              <p:cNvPr id="38" name="모서리가 둥근 직사각형 37">
                <a:extLst>
                  <a:ext uri="{FF2B5EF4-FFF2-40B4-BE49-F238E27FC236}">
                    <a16:creationId xmlns:a16="http://schemas.microsoft.com/office/drawing/2014/main" id="{C61956CF-9423-AA6C-690A-DCD4B8FEB924}"/>
                  </a:ext>
                </a:extLst>
              </p:cNvPr>
              <p:cNvSpPr/>
              <p:nvPr/>
            </p:nvSpPr>
            <p:spPr>
              <a:xfrm>
                <a:off x="3327662" y="4373557"/>
                <a:ext cx="377552" cy="377552"/>
              </a:xfrm>
              <a:prstGeom prst="roundRect">
                <a:avLst>
                  <a:gd name="adj" fmla="val 44132"/>
                </a:avLst>
              </a:prstGeom>
              <a:solidFill>
                <a:schemeClr val="bg2">
                  <a:lumMod val="10000"/>
                  <a:alpha val="5028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E44BF1-3EB3-415A-0664-16075B6438C7}"/>
              </a:ext>
            </a:extLst>
          </p:cNvPr>
          <p:cNvSpPr/>
          <p:nvPr/>
        </p:nvSpPr>
        <p:spPr>
          <a:xfrm>
            <a:off x="473338" y="748472"/>
            <a:ext cx="11197985" cy="653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 Login 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버튼 클릭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인증방식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-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생체인증 선택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3.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생체인증등록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생체인증등록으로 인증도 동시에 진행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E03471-FCFB-0F4B-8088-359DAC92F612}"/>
              </a:ext>
            </a:extLst>
          </p:cNvPr>
          <p:cNvCxnSpPr/>
          <p:nvPr/>
        </p:nvCxnSpPr>
        <p:spPr>
          <a:xfrm>
            <a:off x="2812891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AE5D86-88A7-421F-7162-E4EC15603F70}"/>
              </a:ext>
            </a:extLst>
          </p:cNvPr>
          <p:cNvCxnSpPr/>
          <p:nvPr/>
        </p:nvCxnSpPr>
        <p:spPr>
          <a:xfrm>
            <a:off x="5697119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891494-DFC6-C465-CA16-4FEEAAD7A548}"/>
              </a:ext>
            </a:extLst>
          </p:cNvPr>
          <p:cNvGrpSpPr/>
          <p:nvPr/>
        </p:nvGrpSpPr>
        <p:grpSpPr>
          <a:xfrm>
            <a:off x="468421" y="1631624"/>
            <a:ext cx="2342189" cy="4677316"/>
            <a:chOff x="468421" y="1631624"/>
            <a:chExt cx="2342189" cy="46773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F194E1E-979C-96A5-8336-58B4663A104D}"/>
                </a:ext>
              </a:extLst>
            </p:cNvPr>
            <p:cNvSpPr/>
            <p:nvPr/>
          </p:nvSpPr>
          <p:spPr>
            <a:xfrm>
              <a:off x="475119" y="1637960"/>
              <a:ext cx="2335491" cy="4670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B85D8661-4AAC-AE4C-F370-737E11D810E2}"/>
                </a:ext>
              </a:extLst>
            </p:cNvPr>
            <p:cNvSpPr/>
            <p:nvPr/>
          </p:nvSpPr>
          <p:spPr>
            <a:xfrm>
              <a:off x="657364" y="3876211"/>
              <a:ext cx="1979628" cy="287999"/>
            </a:xfrm>
            <a:prstGeom prst="roundRect">
              <a:avLst>
                <a:gd name="adj" fmla="val 50000"/>
              </a:avLst>
            </a:prstGeom>
            <a:solidFill>
              <a:srgbClr val="76BE39"/>
            </a:solidFill>
            <a:ln w="3175">
              <a:solidFill>
                <a:srgbClr val="629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>
                  <a:solidFill>
                    <a:schemeClr val="bg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Login</a:t>
              </a:r>
              <a:endParaRPr kumimoji="1" lang="ko-Kore-KR" altLang="en-US" sz="1000">
                <a:solidFill>
                  <a:schemeClr val="bg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9907C312-F9FE-F319-FAAC-62CC3F1FDEDE}"/>
                </a:ext>
              </a:extLst>
            </p:cNvPr>
            <p:cNvSpPr/>
            <p:nvPr/>
          </p:nvSpPr>
          <p:spPr>
            <a:xfrm>
              <a:off x="647937" y="2808074"/>
              <a:ext cx="1989055" cy="602773"/>
            </a:xfrm>
            <a:prstGeom prst="roundRect">
              <a:avLst>
                <a:gd name="adj" fmla="val 2770"/>
              </a:avLst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D52F6662-82F1-2577-3FC7-5764A9BC5756}"/>
                </a:ext>
              </a:extLst>
            </p:cNvPr>
            <p:cNvCxnSpPr>
              <a:stCxn id="23" idx="1"/>
              <a:endCxn id="23" idx="3"/>
            </p:cNvCxnSpPr>
            <p:nvPr/>
          </p:nvCxnSpPr>
          <p:spPr>
            <a:xfrm>
              <a:off x="647937" y="3109461"/>
              <a:ext cx="198905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70274B-F5E0-6E17-0E69-3805BACC7E9F}"/>
                </a:ext>
              </a:extLst>
            </p:cNvPr>
            <p:cNvSpPr txBox="1"/>
            <p:nvPr/>
          </p:nvSpPr>
          <p:spPr>
            <a:xfrm>
              <a:off x="657364" y="2833429"/>
              <a:ext cx="6896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I</a:t>
              </a:r>
              <a:r>
                <a:rPr kumimoji="1" lang="en-US" altLang="ko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d</a:t>
              </a:r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Password</a:t>
              </a:r>
              <a:endParaRPr kumimoji="1" lang="ko-Kore-KR" altLang="en-US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941AA2B-D9A4-2ECD-1687-0EBBCD6C0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826" y="3462865"/>
              <a:ext cx="152400" cy="1524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B49FE0-0003-0BC6-73C0-3BFD50158573}"/>
                </a:ext>
              </a:extLst>
            </p:cNvPr>
            <p:cNvSpPr txBox="1"/>
            <p:nvPr/>
          </p:nvSpPr>
          <p:spPr>
            <a:xfrm>
              <a:off x="732427" y="3438466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Auto Login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BF2900D-7655-F1C4-FE45-E92B36914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681"/>
            <a:stretch/>
          </p:blipFill>
          <p:spPr>
            <a:xfrm>
              <a:off x="468421" y="1631624"/>
              <a:ext cx="2341768" cy="16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08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6F04F3-EF87-9CA4-2116-8B4BC3D9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생체인증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인증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Android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50AE16-DAE0-0365-7DE9-8F55E6F382F0}"/>
              </a:ext>
            </a:extLst>
          </p:cNvPr>
          <p:cNvGrpSpPr/>
          <p:nvPr/>
        </p:nvGrpSpPr>
        <p:grpSpPr>
          <a:xfrm>
            <a:off x="3355351" y="1627604"/>
            <a:ext cx="2341768" cy="4677316"/>
            <a:chOff x="3355351" y="1627604"/>
            <a:chExt cx="2341768" cy="46773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7F5867-352A-8F09-3197-50CC34FE3C31}"/>
                </a:ext>
              </a:extLst>
            </p:cNvPr>
            <p:cNvSpPr/>
            <p:nvPr/>
          </p:nvSpPr>
          <p:spPr>
            <a:xfrm>
              <a:off x="3361628" y="1633940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831803-9DE9-ACB8-04B5-EA4559A8C7DC}"/>
                </a:ext>
              </a:extLst>
            </p:cNvPr>
            <p:cNvSpPr txBox="1"/>
            <p:nvPr/>
          </p:nvSpPr>
          <p:spPr>
            <a:xfrm>
              <a:off x="3726107" y="3349622"/>
              <a:ext cx="16065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생체정보로</a:t>
              </a:r>
              <a:r>
                <a:rPr kumimoji="1" lang="ko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 인증 해주세요</a:t>
              </a:r>
              <a:r>
                <a:rPr kumimoji="1" lang="en-US" altLang="ko-KR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11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831CC92F-EE83-B9C6-1CF9-A5B3B5BF2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107" y="3901488"/>
              <a:ext cx="490924" cy="49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7" descr="텍스트, 그물이(가) 표시된 사진&#10;&#10;자동 생성된 설명">
              <a:extLst>
                <a:ext uri="{FF2B5EF4-FFF2-40B4-BE49-F238E27FC236}">
                  <a16:creationId xmlns:a16="http://schemas.microsoft.com/office/drawing/2014/main" id="{AE8A896D-8181-947C-12CD-EAFBD533F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1712" y="3900484"/>
              <a:ext cx="490925" cy="49192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92FDD8-2AFF-EAFF-5ABF-202103912F2B}"/>
                </a:ext>
              </a:extLst>
            </p:cNvPr>
            <p:cNvSpPr txBox="1"/>
            <p:nvPr/>
          </p:nvSpPr>
          <p:spPr>
            <a:xfrm>
              <a:off x="4350476" y="4015643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OR</a:t>
              </a:r>
              <a:endParaRPr kumimoji="1" lang="ko-Kore-KR" altLang="en-US" sz="1100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B2D37AE-99C9-F184-1832-1B95B75F7198}"/>
                </a:ext>
              </a:extLst>
            </p:cNvPr>
            <p:cNvSpPr/>
            <p:nvPr/>
          </p:nvSpPr>
          <p:spPr>
            <a:xfrm>
              <a:off x="3940195" y="4711874"/>
              <a:ext cx="1178351" cy="28799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취소</a:t>
              </a:r>
              <a:endParaRPr kumimoji="1" lang="ko-Kore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057" name="그림 1056">
              <a:extLst>
                <a:ext uri="{FF2B5EF4-FFF2-40B4-BE49-F238E27FC236}">
                  <a16:creationId xmlns:a16="http://schemas.microsoft.com/office/drawing/2014/main" id="{43D8FC98-F4C6-1BC8-8310-2A70BB01E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3355351" y="1627604"/>
              <a:ext cx="2341768" cy="162171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1E364D5-C28D-8356-8176-A0A50ECDC716}"/>
                </a:ext>
              </a:extLst>
            </p:cNvPr>
            <p:cNvSpPr/>
            <p:nvPr/>
          </p:nvSpPr>
          <p:spPr>
            <a:xfrm>
              <a:off x="3361628" y="1633940"/>
              <a:ext cx="2335491" cy="4670980"/>
            </a:xfrm>
            <a:prstGeom prst="rect">
              <a:avLst/>
            </a:prstGeom>
            <a:solidFill>
              <a:schemeClr val="bg2">
                <a:lumMod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D0F5F82-0F57-DDAD-01A2-9CD5B47D4EDD}"/>
                </a:ext>
              </a:extLst>
            </p:cNvPr>
            <p:cNvGrpSpPr/>
            <p:nvPr/>
          </p:nvGrpSpPr>
          <p:grpSpPr>
            <a:xfrm>
              <a:off x="3508680" y="4416266"/>
              <a:ext cx="2045616" cy="978970"/>
              <a:chOff x="3539770" y="3960679"/>
              <a:chExt cx="2045616" cy="978970"/>
            </a:xfrm>
          </p:grpSpPr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06984F6-8B9D-7B43-7B36-784B819085CB}"/>
                  </a:ext>
                </a:extLst>
              </p:cNvPr>
              <p:cNvSpPr/>
              <p:nvPr/>
            </p:nvSpPr>
            <p:spPr>
              <a:xfrm>
                <a:off x="3539770" y="3960679"/>
                <a:ext cx="2045616" cy="978970"/>
              </a:xfrm>
              <a:prstGeom prst="roundRect">
                <a:avLst>
                  <a:gd name="adj" fmla="val 90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1554A6-5493-24FE-696D-AF984A237500}"/>
                  </a:ext>
                </a:extLst>
              </p:cNvPr>
              <p:cNvSpPr txBox="1"/>
              <p:nvPr/>
            </p:nvSpPr>
            <p:spPr>
              <a:xfrm>
                <a:off x="4239413" y="4017241"/>
                <a:ext cx="6463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050" b="1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생체인증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FB1438-A51E-C10F-903E-33E0C9D1396D}"/>
                  </a:ext>
                </a:extLst>
              </p:cNvPr>
              <p:cNvSpPr txBox="1"/>
              <p:nvPr/>
            </p:nvSpPr>
            <p:spPr>
              <a:xfrm>
                <a:off x="4138301" y="4326353"/>
                <a:ext cx="9492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지문을 입력하세요</a:t>
                </a:r>
                <a:r>
                  <a:rPr kumimoji="1" lang="en-US" altLang="ko-KR" sz="8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.</a:t>
                </a:r>
                <a:endParaRPr kumimoji="1" lang="ko-Kore-KR" altLang="en-US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A612B1-B127-31B9-7D4B-B39441C6C0B0}"/>
                  </a:ext>
                </a:extLst>
              </p:cNvPr>
              <p:cNvSpPr txBox="1"/>
              <p:nvPr/>
            </p:nvSpPr>
            <p:spPr>
              <a:xfrm>
                <a:off x="4364169" y="4637288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b="1">
                    <a:solidFill>
                      <a:srgbClr val="0070C0"/>
                    </a:solidFill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취소</a:t>
                </a:r>
                <a:endParaRPr kumimoji="1" lang="ko-Kore-KR" altLang="en-US" sz="1000" b="1">
                  <a:solidFill>
                    <a:srgbClr val="0070C0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4448990-23AE-30E8-A729-4EE44B95C6A2}"/>
                </a:ext>
              </a:extLst>
            </p:cNvPr>
            <p:cNvGrpSpPr/>
            <p:nvPr/>
          </p:nvGrpSpPr>
          <p:grpSpPr>
            <a:xfrm>
              <a:off x="4340594" y="5622329"/>
              <a:ext cx="377552" cy="377552"/>
              <a:chOff x="3327662" y="4373557"/>
              <a:chExt cx="377552" cy="377552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5733D7FB-8857-B8FF-88AA-555C635A4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bg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364038" y="4409933"/>
                <a:ext cx="304800" cy="304800"/>
              </a:xfrm>
              <a:prstGeom prst="rect">
                <a:avLst/>
              </a:prstGeom>
            </p:spPr>
          </p:pic>
          <p:sp>
            <p:nvSpPr>
              <p:cNvPr id="38" name="모서리가 둥근 직사각형 37">
                <a:extLst>
                  <a:ext uri="{FF2B5EF4-FFF2-40B4-BE49-F238E27FC236}">
                    <a16:creationId xmlns:a16="http://schemas.microsoft.com/office/drawing/2014/main" id="{C61956CF-9423-AA6C-690A-DCD4B8FEB924}"/>
                  </a:ext>
                </a:extLst>
              </p:cNvPr>
              <p:cNvSpPr/>
              <p:nvPr/>
            </p:nvSpPr>
            <p:spPr>
              <a:xfrm>
                <a:off x="3327662" y="4373557"/>
                <a:ext cx="377552" cy="377552"/>
              </a:xfrm>
              <a:prstGeom prst="roundRect">
                <a:avLst>
                  <a:gd name="adj" fmla="val 44132"/>
                </a:avLst>
              </a:prstGeom>
              <a:solidFill>
                <a:schemeClr val="bg2">
                  <a:lumMod val="10000"/>
                  <a:alpha val="5028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9EBF9D-84AB-044E-D83A-039DFA37C8E4}"/>
              </a:ext>
            </a:extLst>
          </p:cNvPr>
          <p:cNvSpPr/>
          <p:nvPr/>
        </p:nvSpPr>
        <p:spPr>
          <a:xfrm>
            <a:off x="473338" y="748472"/>
            <a:ext cx="11197985" cy="653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 Login 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버튼 클릭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생체인증으로 인증방식 설정된 상태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3.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생체인증으로 로그인 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071CFC8-2D94-92F0-73A2-3654F48F4B02}"/>
              </a:ext>
            </a:extLst>
          </p:cNvPr>
          <p:cNvCxnSpPr/>
          <p:nvPr/>
        </p:nvCxnSpPr>
        <p:spPr>
          <a:xfrm>
            <a:off x="2812891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F45B93-6562-DA74-753A-968E93A98A1D}"/>
              </a:ext>
            </a:extLst>
          </p:cNvPr>
          <p:cNvGrpSpPr/>
          <p:nvPr/>
        </p:nvGrpSpPr>
        <p:grpSpPr>
          <a:xfrm>
            <a:off x="468421" y="1631624"/>
            <a:ext cx="2342189" cy="4677316"/>
            <a:chOff x="468421" y="1631624"/>
            <a:chExt cx="2342189" cy="46773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A443EC-D37D-130D-BACB-0F76CF6C0CB8}"/>
                </a:ext>
              </a:extLst>
            </p:cNvPr>
            <p:cNvSpPr/>
            <p:nvPr/>
          </p:nvSpPr>
          <p:spPr>
            <a:xfrm>
              <a:off x="475119" y="1637960"/>
              <a:ext cx="2335491" cy="4670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126E5A88-73E1-C853-9853-CF6B1E71A37E}"/>
                </a:ext>
              </a:extLst>
            </p:cNvPr>
            <p:cNvSpPr/>
            <p:nvPr/>
          </p:nvSpPr>
          <p:spPr>
            <a:xfrm>
              <a:off x="657364" y="3876211"/>
              <a:ext cx="1979628" cy="287999"/>
            </a:xfrm>
            <a:prstGeom prst="roundRect">
              <a:avLst>
                <a:gd name="adj" fmla="val 50000"/>
              </a:avLst>
            </a:prstGeom>
            <a:solidFill>
              <a:srgbClr val="76BE39"/>
            </a:solidFill>
            <a:ln w="3175">
              <a:solidFill>
                <a:srgbClr val="629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>
                  <a:solidFill>
                    <a:schemeClr val="bg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Login</a:t>
              </a:r>
              <a:endParaRPr kumimoji="1" lang="ko-Kore-KR" altLang="en-US" sz="1000">
                <a:solidFill>
                  <a:schemeClr val="bg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8EA0525F-2EE9-B749-2827-7B8D9657C917}"/>
                </a:ext>
              </a:extLst>
            </p:cNvPr>
            <p:cNvSpPr/>
            <p:nvPr/>
          </p:nvSpPr>
          <p:spPr>
            <a:xfrm>
              <a:off x="647937" y="2808074"/>
              <a:ext cx="1989055" cy="602773"/>
            </a:xfrm>
            <a:prstGeom prst="roundRect">
              <a:avLst>
                <a:gd name="adj" fmla="val 2770"/>
              </a:avLst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0F4C4691-1595-0AD5-5E26-033F63CD80A0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647937" y="3109461"/>
              <a:ext cx="198905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CA8017-1999-FB2B-49E0-AE22A4876B53}"/>
                </a:ext>
              </a:extLst>
            </p:cNvPr>
            <p:cNvSpPr txBox="1"/>
            <p:nvPr/>
          </p:nvSpPr>
          <p:spPr>
            <a:xfrm>
              <a:off x="657364" y="2833429"/>
              <a:ext cx="6896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I</a:t>
              </a:r>
              <a:r>
                <a:rPr kumimoji="1" lang="en-US" altLang="ko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d</a:t>
              </a:r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Password</a:t>
              </a:r>
              <a:endParaRPr kumimoji="1" lang="ko-Kore-KR" altLang="en-US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D3E9CCA-72ED-15C7-55DF-68C084995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826" y="3462865"/>
              <a:ext cx="152400" cy="152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3F35A1-53E0-4F14-1EC0-BE4EC0F2C855}"/>
                </a:ext>
              </a:extLst>
            </p:cNvPr>
            <p:cNvSpPr txBox="1"/>
            <p:nvPr/>
          </p:nvSpPr>
          <p:spPr>
            <a:xfrm>
              <a:off x="732427" y="3438466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Auto Login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5DAB95F-055B-0427-2C98-226385C26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468421" y="1631624"/>
              <a:ext cx="2341768" cy="16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54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6F04F3-EF87-9CA4-2116-8B4BC3D9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생체인증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실패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Android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9EBF9D-84AB-044E-D83A-039DFA37C8E4}"/>
              </a:ext>
            </a:extLst>
          </p:cNvPr>
          <p:cNvSpPr/>
          <p:nvPr/>
        </p:nvSpPr>
        <p:spPr>
          <a:xfrm>
            <a:off x="473338" y="748472"/>
            <a:ext cx="11197985" cy="653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생체인증 횟수 초과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디바이스 별 상이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로그아웃 처리 후 로그인 페이지로 이동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3.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생체인증 횟수 초과 시 일정 시간동안 생체인증 사용 불가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시간은 디바이스별 상이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6682060-D6B5-9BD8-BE6F-A6C1E89D84BF}"/>
              </a:ext>
            </a:extLst>
          </p:cNvPr>
          <p:cNvGrpSpPr/>
          <p:nvPr/>
        </p:nvGrpSpPr>
        <p:grpSpPr>
          <a:xfrm>
            <a:off x="468000" y="1631626"/>
            <a:ext cx="2341768" cy="4677316"/>
            <a:chOff x="468000" y="1631626"/>
            <a:chExt cx="2341768" cy="467731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9E8DED-A9C7-37DE-24F2-4EB8A27D525E}"/>
                </a:ext>
              </a:extLst>
            </p:cNvPr>
            <p:cNvSpPr/>
            <p:nvPr/>
          </p:nvSpPr>
          <p:spPr>
            <a:xfrm>
              <a:off x="474277" y="1637962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341298-A728-F535-12C1-22A3AC0089DB}"/>
                </a:ext>
              </a:extLst>
            </p:cNvPr>
            <p:cNvSpPr txBox="1"/>
            <p:nvPr/>
          </p:nvSpPr>
          <p:spPr>
            <a:xfrm>
              <a:off x="838756" y="3353644"/>
              <a:ext cx="16065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생체정보로</a:t>
              </a:r>
              <a:r>
                <a:rPr kumimoji="1" lang="ko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 인증 해주세요</a:t>
              </a:r>
              <a:r>
                <a:rPr kumimoji="1" lang="en-US" altLang="ko-KR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11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D9EBEC73-C37F-02BF-61C7-2014AE3EF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56" y="3905510"/>
              <a:ext cx="490924" cy="49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 descr="텍스트, 그물이(가) 표시된 사진&#10;&#10;자동 생성된 설명">
              <a:extLst>
                <a:ext uri="{FF2B5EF4-FFF2-40B4-BE49-F238E27FC236}">
                  <a16:creationId xmlns:a16="http://schemas.microsoft.com/office/drawing/2014/main" id="{E54ADC8A-0502-9C50-9A78-CF1F765EC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4361" y="3904506"/>
              <a:ext cx="490925" cy="49192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90830D-E817-2B31-979F-E49AA67C9135}"/>
                </a:ext>
              </a:extLst>
            </p:cNvPr>
            <p:cNvSpPr txBox="1"/>
            <p:nvPr/>
          </p:nvSpPr>
          <p:spPr>
            <a:xfrm>
              <a:off x="1463125" y="401966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OR</a:t>
              </a:r>
              <a:endParaRPr kumimoji="1" lang="ko-Kore-KR" altLang="en-US" sz="1100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62E99C7-CAA7-1F60-704C-C408291B9D84}"/>
                </a:ext>
              </a:extLst>
            </p:cNvPr>
            <p:cNvSpPr/>
            <p:nvPr/>
          </p:nvSpPr>
          <p:spPr>
            <a:xfrm>
              <a:off x="1052844" y="4715896"/>
              <a:ext cx="1178351" cy="28799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취소</a:t>
              </a:r>
              <a:endParaRPr kumimoji="1" lang="ko-Kore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5E607FC-5189-00CB-E09B-CBEDB00E1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468000" y="1631626"/>
              <a:ext cx="2341768" cy="16217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893D71C-3265-CAAB-A608-676525AD88A6}"/>
                </a:ext>
              </a:extLst>
            </p:cNvPr>
            <p:cNvSpPr/>
            <p:nvPr/>
          </p:nvSpPr>
          <p:spPr>
            <a:xfrm>
              <a:off x="474277" y="1637962"/>
              <a:ext cx="2335491" cy="4670980"/>
            </a:xfrm>
            <a:prstGeom prst="rect">
              <a:avLst/>
            </a:prstGeom>
            <a:solidFill>
              <a:schemeClr val="bg2">
                <a:lumMod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CA61671-B98A-2326-AEB9-69F38151356C}"/>
                </a:ext>
              </a:extLst>
            </p:cNvPr>
            <p:cNvGrpSpPr/>
            <p:nvPr/>
          </p:nvGrpSpPr>
          <p:grpSpPr>
            <a:xfrm>
              <a:off x="621329" y="4420288"/>
              <a:ext cx="2046932" cy="978970"/>
              <a:chOff x="3539770" y="3960679"/>
              <a:chExt cx="2046932" cy="978970"/>
            </a:xfrm>
          </p:grpSpPr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935A61E4-A9BD-952F-469B-230C90CE8615}"/>
                  </a:ext>
                </a:extLst>
              </p:cNvPr>
              <p:cNvSpPr/>
              <p:nvPr/>
            </p:nvSpPr>
            <p:spPr>
              <a:xfrm>
                <a:off x="3539770" y="3960679"/>
                <a:ext cx="2045616" cy="978970"/>
              </a:xfrm>
              <a:prstGeom prst="roundRect">
                <a:avLst>
                  <a:gd name="adj" fmla="val 90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ED3F07-3DEA-EF30-98F9-418091BA03FC}"/>
                  </a:ext>
                </a:extLst>
              </p:cNvPr>
              <p:cNvSpPr txBox="1"/>
              <p:nvPr/>
            </p:nvSpPr>
            <p:spPr>
              <a:xfrm>
                <a:off x="4239413" y="4017241"/>
                <a:ext cx="6463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050" b="1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생체인증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D59C31-E2A2-00D9-FFA7-3624E8507A6C}"/>
                  </a:ext>
                </a:extLst>
              </p:cNvPr>
              <p:cNvSpPr txBox="1"/>
              <p:nvPr/>
            </p:nvSpPr>
            <p:spPr>
              <a:xfrm>
                <a:off x="3542553" y="4326353"/>
                <a:ext cx="20441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시도 횟수가 너무 많습니다</a:t>
                </a:r>
                <a:r>
                  <a:rPr kumimoji="1" lang="en-US" altLang="ko-KR" sz="7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.</a:t>
                </a:r>
                <a:r>
                  <a:rPr kumimoji="1" lang="ko-KR" altLang="en-US" sz="7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 다음에 다시 시도해주세요</a:t>
                </a:r>
                <a:r>
                  <a:rPr kumimoji="1" lang="en-US" altLang="ko-KR" sz="7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.</a:t>
                </a:r>
                <a:endParaRPr kumimoji="1" lang="ko-Kore-KR" altLang="en-US" sz="700">
                  <a:latin typeface="Pulmuone LOHAS OTF Bold" panose="020B0600000101010101" pitchFamily="34" charset="-127"/>
                  <a:ea typeface="Pulmuone LOHAS OTF Bold" panose="020B0600000101010101" pitchFamily="34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3D7B1D-3B33-0CFA-35AD-56331AF768DB}"/>
                  </a:ext>
                </a:extLst>
              </p:cNvPr>
              <p:cNvSpPr txBox="1"/>
              <p:nvPr/>
            </p:nvSpPr>
            <p:spPr>
              <a:xfrm>
                <a:off x="4364169" y="4637288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b="1">
                    <a:solidFill>
                      <a:srgbClr val="0070C0"/>
                    </a:solidFill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취소</a:t>
                </a:r>
                <a:endParaRPr kumimoji="1" lang="ko-Kore-KR" altLang="en-US" sz="1000" b="1">
                  <a:solidFill>
                    <a:srgbClr val="0070C0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C83F10-0723-10A2-9275-8879ABA59681}"/>
                </a:ext>
              </a:extLst>
            </p:cNvPr>
            <p:cNvGrpSpPr/>
            <p:nvPr/>
          </p:nvGrpSpPr>
          <p:grpSpPr>
            <a:xfrm>
              <a:off x="1453243" y="5626351"/>
              <a:ext cx="377552" cy="377552"/>
              <a:chOff x="3327662" y="4373557"/>
              <a:chExt cx="377552" cy="37755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479EFCC-DA2C-F025-6E68-C63163422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bg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364038" y="4409933"/>
                <a:ext cx="304800" cy="304800"/>
              </a:xfrm>
              <a:prstGeom prst="rect">
                <a:avLst/>
              </a:prstGeom>
            </p:spPr>
          </p:pic>
          <p:sp>
            <p:nvSpPr>
              <p:cNvPr id="20" name="모서리가 둥근 직사각형 19">
                <a:extLst>
                  <a:ext uri="{FF2B5EF4-FFF2-40B4-BE49-F238E27FC236}">
                    <a16:creationId xmlns:a16="http://schemas.microsoft.com/office/drawing/2014/main" id="{39D7A730-4ACB-DE2D-0859-67C2B7B51DEA}"/>
                  </a:ext>
                </a:extLst>
              </p:cNvPr>
              <p:cNvSpPr/>
              <p:nvPr/>
            </p:nvSpPr>
            <p:spPr>
              <a:xfrm>
                <a:off x="3327662" y="4373557"/>
                <a:ext cx="377552" cy="377552"/>
              </a:xfrm>
              <a:prstGeom prst="roundRect">
                <a:avLst>
                  <a:gd name="adj" fmla="val 44132"/>
                </a:avLst>
              </a:prstGeom>
              <a:solidFill>
                <a:schemeClr val="bg2">
                  <a:lumMod val="10000"/>
                  <a:alpha val="5028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2066C3-89A5-B3B3-C0F2-BE9842F61881}"/>
              </a:ext>
            </a:extLst>
          </p:cNvPr>
          <p:cNvCxnSpPr/>
          <p:nvPr/>
        </p:nvCxnSpPr>
        <p:spPr>
          <a:xfrm>
            <a:off x="2812891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5541D16-4222-CD95-86D4-6244E01EE6E7}"/>
              </a:ext>
            </a:extLst>
          </p:cNvPr>
          <p:cNvGrpSpPr/>
          <p:nvPr/>
        </p:nvGrpSpPr>
        <p:grpSpPr>
          <a:xfrm>
            <a:off x="3354930" y="1627604"/>
            <a:ext cx="2342189" cy="4677316"/>
            <a:chOff x="468421" y="1631624"/>
            <a:chExt cx="2342189" cy="467731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220745D-0535-3DDC-58BB-DC14CD0EA6A0}"/>
                </a:ext>
              </a:extLst>
            </p:cNvPr>
            <p:cNvSpPr/>
            <p:nvPr/>
          </p:nvSpPr>
          <p:spPr>
            <a:xfrm>
              <a:off x="475119" y="1637960"/>
              <a:ext cx="2335491" cy="4670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A47B49C8-68C6-E302-891A-CBB589E25E25}"/>
                </a:ext>
              </a:extLst>
            </p:cNvPr>
            <p:cNvSpPr/>
            <p:nvPr/>
          </p:nvSpPr>
          <p:spPr>
            <a:xfrm>
              <a:off x="657364" y="3876211"/>
              <a:ext cx="1979628" cy="287999"/>
            </a:xfrm>
            <a:prstGeom prst="roundRect">
              <a:avLst>
                <a:gd name="adj" fmla="val 50000"/>
              </a:avLst>
            </a:prstGeom>
            <a:solidFill>
              <a:srgbClr val="76BE39"/>
            </a:solidFill>
            <a:ln w="3175">
              <a:solidFill>
                <a:srgbClr val="629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>
                  <a:solidFill>
                    <a:schemeClr val="bg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Login</a:t>
              </a:r>
              <a:endParaRPr kumimoji="1" lang="ko-Kore-KR" altLang="en-US" sz="1000">
                <a:solidFill>
                  <a:schemeClr val="bg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4F149F21-9E3D-9C7F-FB9F-F039EA0B0069}"/>
                </a:ext>
              </a:extLst>
            </p:cNvPr>
            <p:cNvSpPr/>
            <p:nvPr/>
          </p:nvSpPr>
          <p:spPr>
            <a:xfrm>
              <a:off x="647937" y="2808074"/>
              <a:ext cx="1989055" cy="602773"/>
            </a:xfrm>
            <a:prstGeom prst="roundRect">
              <a:avLst>
                <a:gd name="adj" fmla="val 2770"/>
              </a:avLst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E9C80327-FE96-C62E-31CD-5273E52A0BDF}"/>
                </a:ext>
              </a:extLst>
            </p:cNvPr>
            <p:cNvCxnSpPr>
              <a:stCxn id="35" idx="1"/>
              <a:endCxn id="35" idx="3"/>
            </p:cNvCxnSpPr>
            <p:nvPr/>
          </p:nvCxnSpPr>
          <p:spPr>
            <a:xfrm>
              <a:off x="647937" y="3109461"/>
              <a:ext cx="198905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F9307D-61AA-56F2-299A-3993A007F3A0}"/>
                </a:ext>
              </a:extLst>
            </p:cNvPr>
            <p:cNvSpPr txBox="1"/>
            <p:nvPr/>
          </p:nvSpPr>
          <p:spPr>
            <a:xfrm>
              <a:off x="657364" y="2833429"/>
              <a:ext cx="6896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I</a:t>
              </a:r>
              <a:r>
                <a:rPr kumimoji="1" lang="en-US" altLang="ko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d</a:t>
              </a:r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Password</a:t>
              </a:r>
              <a:endParaRPr kumimoji="1" lang="ko-Kore-KR" altLang="en-US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B1C3CF2-5776-851C-53A4-D7158A5BB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826" y="3462865"/>
              <a:ext cx="152400" cy="1524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166D2D-E68A-51A8-2BB2-5A01CAEC3AAE}"/>
                </a:ext>
              </a:extLst>
            </p:cNvPr>
            <p:cNvSpPr txBox="1"/>
            <p:nvPr/>
          </p:nvSpPr>
          <p:spPr>
            <a:xfrm>
              <a:off x="732427" y="3438466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Auto Login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1B9F11B-4751-E014-4805-4D1B234CD2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468421" y="1631624"/>
              <a:ext cx="2341768" cy="16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05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58DD2E8-76B1-1926-795A-82E6E4FF1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생체인증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등록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 iOS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32C802C-CEAE-3D61-35BE-75DCB522AB86}"/>
              </a:ext>
            </a:extLst>
          </p:cNvPr>
          <p:cNvGrpSpPr/>
          <p:nvPr/>
        </p:nvGrpSpPr>
        <p:grpSpPr>
          <a:xfrm>
            <a:off x="6229306" y="1633836"/>
            <a:ext cx="2341768" cy="4670980"/>
            <a:chOff x="6229306" y="1633836"/>
            <a:chExt cx="2341768" cy="46709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BF499E8-82C9-1953-8A7D-1E09CB88FE72}"/>
                </a:ext>
              </a:extLst>
            </p:cNvPr>
            <p:cNvSpPr/>
            <p:nvPr/>
          </p:nvSpPr>
          <p:spPr>
            <a:xfrm>
              <a:off x="6229306" y="1633836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C265F7-B46A-6F0A-93BE-8806F1F47D69}"/>
                </a:ext>
              </a:extLst>
            </p:cNvPr>
            <p:cNvSpPr txBox="1"/>
            <p:nvPr/>
          </p:nvSpPr>
          <p:spPr>
            <a:xfrm>
              <a:off x="6593785" y="3349518"/>
              <a:ext cx="16065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생체정보로</a:t>
              </a:r>
              <a:r>
                <a:rPr kumimoji="1" lang="ko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 인증 해주세요</a:t>
              </a:r>
              <a:r>
                <a:rPr kumimoji="1" lang="en-US" altLang="ko-KR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11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F86E0DA7-6D6D-011E-6C72-1EB5F052B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3785" y="3901384"/>
              <a:ext cx="490924" cy="49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 descr="텍스트, 그물이(가) 표시된 사진&#10;&#10;자동 생성된 설명">
              <a:extLst>
                <a:ext uri="{FF2B5EF4-FFF2-40B4-BE49-F238E27FC236}">
                  <a16:creationId xmlns:a16="http://schemas.microsoft.com/office/drawing/2014/main" id="{70809103-459C-A8E1-0058-3F2453F8D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9390" y="3900380"/>
              <a:ext cx="490925" cy="491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F2A664-DD2D-868A-F62F-E6ACF695002D}"/>
                </a:ext>
              </a:extLst>
            </p:cNvPr>
            <p:cNvSpPr txBox="1"/>
            <p:nvPr/>
          </p:nvSpPr>
          <p:spPr>
            <a:xfrm>
              <a:off x="7218154" y="401553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OR</a:t>
              </a:r>
              <a:endParaRPr kumimoji="1" lang="ko-Kore-KR" altLang="en-US" sz="1100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950C0302-F715-236F-AAF3-18BBBB4716AB}"/>
                </a:ext>
              </a:extLst>
            </p:cNvPr>
            <p:cNvSpPr/>
            <p:nvPr/>
          </p:nvSpPr>
          <p:spPr>
            <a:xfrm>
              <a:off x="6807873" y="4796613"/>
              <a:ext cx="1178351" cy="28799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취소</a:t>
              </a:r>
              <a:endParaRPr kumimoji="1" lang="ko-Kore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FD3DC8D-DB7C-EB92-06DF-B81F07972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6229306" y="1633836"/>
              <a:ext cx="2341768" cy="16217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F0FABB-56BA-CD28-1ABD-305D57459682}"/>
                </a:ext>
              </a:extLst>
            </p:cNvPr>
            <p:cNvSpPr/>
            <p:nvPr/>
          </p:nvSpPr>
          <p:spPr>
            <a:xfrm>
              <a:off x="6229306" y="1633836"/>
              <a:ext cx="2335491" cy="4670980"/>
            </a:xfrm>
            <a:prstGeom prst="rect">
              <a:avLst/>
            </a:prstGeom>
            <a:solidFill>
              <a:schemeClr val="bg2">
                <a:lumMod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90034CC-0EF2-1ECA-0C74-BF0246DEDA3B}"/>
                </a:ext>
              </a:extLst>
            </p:cNvPr>
            <p:cNvGrpSpPr/>
            <p:nvPr/>
          </p:nvGrpSpPr>
          <p:grpSpPr>
            <a:xfrm>
              <a:off x="6900191" y="3405450"/>
              <a:ext cx="993717" cy="993717"/>
              <a:chOff x="9214768" y="2338129"/>
              <a:chExt cx="993717" cy="993717"/>
            </a:xfrm>
          </p:grpSpPr>
          <p:sp>
            <p:nvSpPr>
              <p:cNvPr id="12" name="모서리가 둥근 직사각형 11">
                <a:extLst>
                  <a:ext uri="{FF2B5EF4-FFF2-40B4-BE49-F238E27FC236}">
                    <a16:creationId xmlns:a16="http://schemas.microsoft.com/office/drawing/2014/main" id="{52EAB1D9-EAD3-7D2C-EF70-BA90F6745335}"/>
                  </a:ext>
                </a:extLst>
              </p:cNvPr>
              <p:cNvSpPr/>
              <p:nvPr/>
            </p:nvSpPr>
            <p:spPr>
              <a:xfrm>
                <a:off x="9214768" y="2338129"/>
                <a:ext cx="993717" cy="993717"/>
              </a:xfrm>
              <a:prstGeom prst="roundRect">
                <a:avLst>
                  <a:gd name="adj" fmla="val 1781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3" name="Picture 6">
                <a:extLst>
                  <a:ext uri="{FF2B5EF4-FFF2-40B4-BE49-F238E27FC236}">
                    <a16:creationId xmlns:a16="http://schemas.microsoft.com/office/drawing/2014/main" id="{0A59DDD8-AD71-797A-0A44-FFC193C851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9235" y="2467187"/>
                <a:ext cx="484783" cy="484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4D79DC-6F7A-9142-E3A9-D050F7AA7AE3}"/>
                  </a:ext>
                </a:extLst>
              </p:cNvPr>
              <p:cNvSpPr txBox="1"/>
              <p:nvPr/>
            </p:nvSpPr>
            <p:spPr>
              <a:xfrm>
                <a:off x="9385255" y="3012835"/>
                <a:ext cx="6527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Face ID</a:t>
                </a:r>
                <a:endParaRPr kumimoji="1" lang="ko-Kore-KR" altLang="en-US" sz="1200">
                  <a:latin typeface="Pulmuone LOHAS OTF Bold" panose="020B0600000101010101" pitchFamily="34" charset="-127"/>
                  <a:ea typeface="Pulmuone LOHAS OTF Bold" panose="020B0600000101010101" pitchFamily="34" charset="-127"/>
                </a:endParaRPr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9B5B693-89EA-12A3-0DF8-4099639D779F}"/>
              </a:ext>
            </a:extLst>
          </p:cNvPr>
          <p:cNvGrpSpPr/>
          <p:nvPr/>
        </p:nvGrpSpPr>
        <p:grpSpPr>
          <a:xfrm>
            <a:off x="3349074" y="1627500"/>
            <a:ext cx="2341768" cy="4677316"/>
            <a:chOff x="3349074" y="1087174"/>
            <a:chExt cx="2341768" cy="46773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0690CAC-F80C-81A1-7217-B69CC67056BC}"/>
                </a:ext>
              </a:extLst>
            </p:cNvPr>
            <p:cNvSpPr/>
            <p:nvPr/>
          </p:nvSpPr>
          <p:spPr>
            <a:xfrm>
              <a:off x="3355351" y="1093510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AE37ED3-2BA8-3C0F-9ABE-1A22BED6CD96}"/>
                </a:ext>
              </a:extLst>
            </p:cNvPr>
            <p:cNvSpPr/>
            <p:nvPr/>
          </p:nvSpPr>
          <p:spPr>
            <a:xfrm>
              <a:off x="3604477" y="3132285"/>
              <a:ext cx="890338" cy="890338"/>
            </a:xfrm>
            <a:prstGeom prst="roundRect">
              <a:avLst>
                <a:gd name="adj" fmla="val 17810"/>
              </a:avLst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1A1B0AA-112F-4961-5A8F-AA2A6F32F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9536" y="3261355"/>
              <a:ext cx="500221" cy="500221"/>
            </a:xfrm>
            <a:prstGeom prst="rect">
              <a:avLst/>
            </a:prstGeom>
          </p:spPr>
        </p:pic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5535D222-F46A-B732-54DC-FD7890B3FA85}"/>
                </a:ext>
              </a:extLst>
            </p:cNvPr>
            <p:cNvSpPr/>
            <p:nvPr/>
          </p:nvSpPr>
          <p:spPr>
            <a:xfrm>
              <a:off x="4602689" y="3123216"/>
              <a:ext cx="890338" cy="890338"/>
            </a:xfrm>
            <a:prstGeom prst="roundRect">
              <a:avLst>
                <a:gd name="adj" fmla="val 17810"/>
              </a:avLst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2106EA34-0B8D-D972-34E9-8C9AA44B6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293" y="3363034"/>
              <a:ext cx="281642" cy="28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 descr="텍스트, 그물이(가) 표시된 사진&#10;&#10;자동 생성된 설명">
              <a:extLst>
                <a:ext uri="{FF2B5EF4-FFF2-40B4-BE49-F238E27FC236}">
                  <a16:creationId xmlns:a16="http://schemas.microsoft.com/office/drawing/2014/main" id="{E2B39B4A-71FB-8251-FE37-EF1C3BA4F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0498" y="3368085"/>
              <a:ext cx="281068" cy="28164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4FA4A1-C9EA-1D12-4EE1-8F5CCA4A09C8}"/>
                </a:ext>
              </a:extLst>
            </p:cNvPr>
            <p:cNvSpPr txBox="1"/>
            <p:nvPr/>
          </p:nvSpPr>
          <p:spPr>
            <a:xfrm>
              <a:off x="3719831" y="1938436"/>
              <a:ext cx="16065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인증방식을 선택해주세요</a:t>
              </a:r>
              <a:r>
                <a:rPr kumimoji="1" lang="en-US" altLang="ko-KR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1100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AA4712-61B8-BD1D-FD30-5170BC67508E}"/>
                </a:ext>
              </a:extLst>
            </p:cNvPr>
            <p:cNvSpPr txBox="1"/>
            <p:nvPr/>
          </p:nvSpPr>
          <p:spPr>
            <a:xfrm>
              <a:off x="3742511" y="3752725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간편번호</a:t>
              </a:r>
              <a:endParaRPr kumimoji="1" lang="ko-Kore-KR" altLang="en-US" sz="10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17280A-34CC-7426-7D78-A478242F2474}"/>
                </a:ext>
              </a:extLst>
            </p:cNvPr>
            <p:cNvSpPr txBox="1"/>
            <p:nvPr/>
          </p:nvSpPr>
          <p:spPr>
            <a:xfrm>
              <a:off x="4740723" y="3742591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생체인증</a:t>
              </a:r>
              <a:endParaRPr kumimoji="1" lang="ko-Kore-KR" altLang="en-US" sz="10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A8647FD-7A7F-77D4-034D-AAD6FAFCA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3349074" y="1087174"/>
              <a:ext cx="2341768" cy="162171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F4F26F-21A0-621F-7386-F43EB2869317}"/>
              </a:ext>
            </a:extLst>
          </p:cNvPr>
          <p:cNvSpPr/>
          <p:nvPr/>
        </p:nvSpPr>
        <p:spPr>
          <a:xfrm>
            <a:off x="473338" y="748472"/>
            <a:ext cx="11197985" cy="653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 Login 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버튼 클릭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인증방식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-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생체인증 선택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3.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생체인증등록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생체인증등록으로 인증도 동시에 진행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BD27C79-8781-2DC1-B2F2-5E6BE4031EF0}"/>
              </a:ext>
            </a:extLst>
          </p:cNvPr>
          <p:cNvCxnSpPr/>
          <p:nvPr/>
        </p:nvCxnSpPr>
        <p:spPr>
          <a:xfrm>
            <a:off x="2812891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DE1BD17-F350-F12C-B374-9722E2550292}"/>
              </a:ext>
            </a:extLst>
          </p:cNvPr>
          <p:cNvCxnSpPr/>
          <p:nvPr/>
        </p:nvCxnSpPr>
        <p:spPr>
          <a:xfrm>
            <a:off x="5697874" y="3978469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C42976F-3BB8-5C68-7A60-47D2172E9BEF}"/>
              </a:ext>
            </a:extLst>
          </p:cNvPr>
          <p:cNvGrpSpPr/>
          <p:nvPr/>
        </p:nvGrpSpPr>
        <p:grpSpPr>
          <a:xfrm>
            <a:off x="468421" y="1631624"/>
            <a:ext cx="2342189" cy="4677316"/>
            <a:chOff x="468421" y="1631624"/>
            <a:chExt cx="2342189" cy="467731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8632B52-6C78-38CA-4D14-D8871FB28A2A}"/>
                </a:ext>
              </a:extLst>
            </p:cNvPr>
            <p:cNvSpPr/>
            <p:nvPr/>
          </p:nvSpPr>
          <p:spPr>
            <a:xfrm>
              <a:off x="475119" y="1637960"/>
              <a:ext cx="2335491" cy="4670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09405AA1-B689-263E-D387-118305865DB6}"/>
                </a:ext>
              </a:extLst>
            </p:cNvPr>
            <p:cNvSpPr/>
            <p:nvPr/>
          </p:nvSpPr>
          <p:spPr>
            <a:xfrm>
              <a:off x="657364" y="3876211"/>
              <a:ext cx="1979628" cy="287999"/>
            </a:xfrm>
            <a:prstGeom prst="roundRect">
              <a:avLst>
                <a:gd name="adj" fmla="val 50000"/>
              </a:avLst>
            </a:prstGeom>
            <a:solidFill>
              <a:srgbClr val="76BE39"/>
            </a:solidFill>
            <a:ln w="3175">
              <a:solidFill>
                <a:srgbClr val="629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>
                  <a:solidFill>
                    <a:schemeClr val="bg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Login</a:t>
              </a:r>
              <a:endParaRPr kumimoji="1" lang="ko-Kore-KR" altLang="en-US" sz="1000">
                <a:solidFill>
                  <a:schemeClr val="bg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9ED164EC-F5E9-1F2D-BF10-30124AE11029}"/>
                </a:ext>
              </a:extLst>
            </p:cNvPr>
            <p:cNvSpPr/>
            <p:nvPr/>
          </p:nvSpPr>
          <p:spPr>
            <a:xfrm>
              <a:off x="647937" y="2808074"/>
              <a:ext cx="1989055" cy="602773"/>
            </a:xfrm>
            <a:prstGeom prst="roundRect">
              <a:avLst>
                <a:gd name="adj" fmla="val 2770"/>
              </a:avLst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10FC50CA-1C6C-0D94-DB8D-61E6AE52E156}"/>
                </a:ext>
              </a:extLst>
            </p:cNvPr>
            <p:cNvCxnSpPr>
              <a:stCxn id="56" idx="1"/>
              <a:endCxn id="56" idx="3"/>
            </p:cNvCxnSpPr>
            <p:nvPr/>
          </p:nvCxnSpPr>
          <p:spPr>
            <a:xfrm>
              <a:off x="647937" y="3109461"/>
              <a:ext cx="198905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0DA581-0353-5F27-DD14-36EE7B0E1053}"/>
                </a:ext>
              </a:extLst>
            </p:cNvPr>
            <p:cNvSpPr txBox="1"/>
            <p:nvPr/>
          </p:nvSpPr>
          <p:spPr>
            <a:xfrm>
              <a:off x="657364" y="2833429"/>
              <a:ext cx="6896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I</a:t>
              </a:r>
              <a:r>
                <a:rPr kumimoji="1" lang="en-US" altLang="ko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d</a:t>
              </a:r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Password</a:t>
              </a:r>
              <a:endParaRPr kumimoji="1" lang="ko-Kore-KR" altLang="en-US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F46F2754-1D68-B402-343E-A6E1A76B2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826" y="3462865"/>
              <a:ext cx="152400" cy="1524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A27591-9908-CD59-7FBE-15EB4C46E5BA}"/>
                </a:ext>
              </a:extLst>
            </p:cNvPr>
            <p:cNvSpPr txBox="1"/>
            <p:nvPr/>
          </p:nvSpPr>
          <p:spPr>
            <a:xfrm>
              <a:off x="732427" y="3438466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Auto Login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0CC77D13-3816-DB4F-9890-2C61C9C0C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468421" y="1631624"/>
              <a:ext cx="2341768" cy="16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047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58DD2E8-76B1-1926-795A-82E6E4FF1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생체인증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인증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 iOS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BF54E6-2F2A-0098-A617-ACC6ED57F13C}"/>
              </a:ext>
            </a:extLst>
          </p:cNvPr>
          <p:cNvSpPr/>
          <p:nvPr/>
        </p:nvSpPr>
        <p:spPr>
          <a:xfrm>
            <a:off x="473338" y="748472"/>
            <a:ext cx="11197985" cy="653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 Login 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버튼 클릭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생체인증으로 인증방식 설정된 상태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3.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생체인증으로 로그인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16EA92-05B8-672B-1E98-CA7BAC0BB760}"/>
              </a:ext>
            </a:extLst>
          </p:cNvPr>
          <p:cNvGrpSpPr/>
          <p:nvPr/>
        </p:nvGrpSpPr>
        <p:grpSpPr>
          <a:xfrm>
            <a:off x="3355351" y="1633836"/>
            <a:ext cx="2341768" cy="4670980"/>
            <a:chOff x="3355351" y="1633836"/>
            <a:chExt cx="2341768" cy="467098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D323C9-52E5-7019-6C2E-4745AAA5B4B9}"/>
                </a:ext>
              </a:extLst>
            </p:cNvPr>
            <p:cNvSpPr/>
            <p:nvPr/>
          </p:nvSpPr>
          <p:spPr>
            <a:xfrm>
              <a:off x="3355351" y="1633836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933301-E426-5BE0-2057-F04ACBDA875B}"/>
                </a:ext>
              </a:extLst>
            </p:cNvPr>
            <p:cNvSpPr txBox="1"/>
            <p:nvPr/>
          </p:nvSpPr>
          <p:spPr>
            <a:xfrm>
              <a:off x="3719830" y="3349518"/>
              <a:ext cx="16065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생체정보로</a:t>
              </a:r>
              <a:r>
                <a:rPr kumimoji="1" lang="ko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 인증 해주세요</a:t>
              </a:r>
              <a:r>
                <a:rPr kumimoji="1" lang="en-US" altLang="ko-KR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11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46" name="Picture 4">
              <a:extLst>
                <a:ext uri="{FF2B5EF4-FFF2-40B4-BE49-F238E27FC236}">
                  <a16:creationId xmlns:a16="http://schemas.microsoft.com/office/drawing/2014/main" id="{8C1AC6EF-ADF2-6D50-7203-AF7EDEC59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830" y="3901384"/>
              <a:ext cx="490924" cy="49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그림 46" descr="텍스트, 그물이(가) 표시된 사진&#10;&#10;자동 생성된 설명">
              <a:extLst>
                <a:ext uri="{FF2B5EF4-FFF2-40B4-BE49-F238E27FC236}">
                  <a16:creationId xmlns:a16="http://schemas.microsoft.com/office/drawing/2014/main" id="{21C9AB53-7945-F963-997A-047C3695D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5435" y="3900380"/>
              <a:ext cx="490925" cy="49192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8379C2-F92B-7257-444F-357D7C56C216}"/>
                </a:ext>
              </a:extLst>
            </p:cNvPr>
            <p:cNvSpPr txBox="1"/>
            <p:nvPr/>
          </p:nvSpPr>
          <p:spPr>
            <a:xfrm>
              <a:off x="4344199" y="401553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OR</a:t>
              </a:r>
              <a:endParaRPr kumimoji="1" lang="ko-Kore-KR" altLang="en-US" sz="1100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5F09DF5-40C6-D5AF-E0FF-14F438E110C4}"/>
                </a:ext>
              </a:extLst>
            </p:cNvPr>
            <p:cNvSpPr/>
            <p:nvPr/>
          </p:nvSpPr>
          <p:spPr>
            <a:xfrm>
              <a:off x="3933918" y="4796613"/>
              <a:ext cx="1178351" cy="28799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취소</a:t>
              </a:r>
              <a:endParaRPr kumimoji="1" lang="ko-Kore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F27E238-6085-AA75-C912-5D39FF24BB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3355351" y="1633836"/>
              <a:ext cx="2341768" cy="162171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EB5A34E-C4CA-719B-676D-048812DAFC46}"/>
                </a:ext>
              </a:extLst>
            </p:cNvPr>
            <p:cNvSpPr/>
            <p:nvPr/>
          </p:nvSpPr>
          <p:spPr>
            <a:xfrm>
              <a:off x="3355351" y="1633836"/>
              <a:ext cx="2335491" cy="4670980"/>
            </a:xfrm>
            <a:prstGeom prst="rect">
              <a:avLst/>
            </a:prstGeom>
            <a:solidFill>
              <a:schemeClr val="bg2">
                <a:lumMod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C7E2CE6-F1EC-9D20-60F8-1E7FD89C755D}"/>
                </a:ext>
              </a:extLst>
            </p:cNvPr>
            <p:cNvGrpSpPr/>
            <p:nvPr/>
          </p:nvGrpSpPr>
          <p:grpSpPr>
            <a:xfrm>
              <a:off x="4026236" y="3405450"/>
              <a:ext cx="993717" cy="993717"/>
              <a:chOff x="9214768" y="2338129"/>
              <a:chExt cx="993717" cy="993717"/>
            </a:xfrm>
          </p:grpSpPr>
          <p:sp>
            <p:nvSpPr>
              <p:cNvPr id="53" name="모서리가 둥근 직사각형 52">
                <a:extLst>
                  <a:ext uri="{FF2B5EF4-FFF2-40B4-BE49-F238E27FC236}">
                    <a16:creationId xmlns:a16="http://schemas.microsoft.com/office/drawing/2014/main" id="{5E414728-4566-0670-3414-9788070C1E04}"/>
                  </a:ext>
                </a:extLst>
              </p:cNvPr>
              <p:cNvSpPr/>
              <p:nvPr/>
            </p:nvSpPr>
            <p:spPr>
              <a:xfrm>
                <a:off x="9214768" y="2338129"/>
                <a:ext cx="993717" cy="993717"/>
              </a:xfrm>
              <a:prstGeom prst="roundRect">
                <a:avLst>
                  <a:gd name="adj" fmla="val 1781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54" name="Picture 6">
                <a:extLst>
                  <a:ext uri="{FF2B5EF4-FFF2-40B4-BE49-F238E27FC236}">
                    <a16:creationId xmlns:a16="http://schemas.microsoft.com/office/drawing/2014/main" id="{5F0E12D9-6958-78D1-FDEC-25D2207F89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9235" y="2467187"/>
                <a:ext cx="484783" cy="484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96A4577-D7CB-70FE-BA2F-7FF6F623FB31}"/>
                  </a:ext>
                </a:extLst>
              </p:cNvPr>
              <p:cNvSpPr txBox="1"/>
              <p:nvPr/>
            </p:nvSpPr>
            <p:spPr>
              <a:xfrm>
                <a:off x="9385255" y="3012835"/>
                <a:ext cx="6527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Face ID</a:t>
                </a:r>
                <a:endParaRPr kumimoji="1" lang="ko-Kore-KR" altLang="en-US" sz="1200">
                  <a:latin typeface="Pulmuone LOHAS OTF Bold" panose="020B0600000101010101" pitchFamily="34" charset="-127"/>
                  <a:ea typeface="Pulmuone LOHAS OTF Bold" panose="020B0600000101010101" pitchFamily="34" charset="-127"/>
                </a:endParaRPr>
              </a:p>
            </p:txBody>
          </p:sp>
        </p:grp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CB11B54-9D7E-79D9-EAA3-E629F7069B8F}"/>
              </a:ext>
            </a:extLst>
          </p:cNvPr>
          <p:cNvCxnSpPr/>
          <p:nvPr/>
        </p:nvCxnSpPr>
        <p:spPr>
          <a:xfrm>
            <a:off x="2812891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97EB7D-13E4-82DC-DEE6-1400607E35F4}"/>
              </a:ext>
            </a:extLst>
          </p:cNvPr>
          <p:cNvGrpSpPr/>
          <p:nvPr/>
        </p:nvGrpSpPr>
        <p:grpSpPr>
          <a:xfrm>
            <a:off x="468421" y="1631624"/>
            <a:ext cx="2342189" cy="4677316"/>
            <a:chOff x="468421" y="1631624"/>
            <a:chExt cx="2342189" cy="46773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EA7921-9765-E847-059A-02FA400D5387}"/>
                </a:ext>
              </a:extLst>
            </p:cNvPr>
            <p:cNvSpPr/>
            <p:nvPr/>
          </p:nvSpPr>
          <p:spPr>
            <a:xfrm>
              <a:off x="475119" y="1637960"/>
              <a:ext cx="2335491" cy="4670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BB34817-168E-E4B9-C402-BE74C7743949}"/>
                </a:ext>
              </a:extLst>
            </p:cNvPr>
            <p:cNvSpPr/>
            <p:nvPr/>
          </p:nvSpPr>
          <p:spPr>
            <a:xfrm>
              <a:off x="657364" y="3876211"/>
              <a:ext cx="1979628" cy="287999"/>
            </a:xfrm>
            <a:prstGeom prst="roundRect">
              <a:avLst>
                <a:gd name="adj" fmla="val 50000"/>
              </a:avLst>
            </a:prstGeom>
            <a:solidFill>
              <a:srgbClr val="76BE39"/>
            </a:solidFill>
            <a:ln w="3175">
              <a:solidFill>
                <a:srgbClr val="629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>
                  <a:solidFill>
                    <a:schemeClr val="bg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Login</a:t>
              </a:r>
              <a:endParaRPr kumimoji="1" lang="ko-Kore-KR" altLang="en-US" sz="1000">
                <a:solidFill>
                  <a:schemeClr val="bg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723A0260-1E71-7D80-E816-D1D1B1E8B240}"/>
                </a:ext>
              </a:extLst>
            </p:cNvPr>
            <p:cNvSpPr/>
            <p:nvPr/>
          </p:nvSpPr>
          <p:spPr>
            <a:xfrm>
              <a:off x="647937" y="2808074"/>
              <a:ext cx="1989055" cy="602773"/>
            </a:xfrm>
            <a:prstGeom prst="roundRect">
              <a:avLst>
                <a:gd name="adj" fmla="val 2770"/>
              </a:avLst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4156A0A9-9F04-47F6-507E-29BD24FEFC27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647937" y="3109461"/>
              <a:ext cx="198905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37289C-22B8-2BE1-985A-B8253B90EC2F}"/>
                </a:ext>
              </a:extLst>
            </p:cNvPr>
            <p:cNvSpPr txBox="1"/>
            <p:nvPr/>
          </p:nvSpPr>
          <p:spPr>
            <a:xfrm>
              <a:off x="657364" y="2833429"/>
              <a:ext cx="6896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I</a:t>
              </a:r>
              <a:r>
                <a:rPr kumimoji="1" lang="en-US" altLang="ko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d</a:t>
              </a:r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Password</a:t>
              </a:r>
              <a:endParaRPr kumimoji="1" lang="ko-Kore-KR" altLang="en-US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844894C-BA3A-C6BB-085A-179D15A94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826" y="3462865"/>
              <a:ext cx="152400" cy="152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CC56A9-7E94-B8B4-54DA-7857DF93F811}"/>
                </a:ext>
              </a:extLst>
            </p:cNvPr>
            <p:cNvSpPr txBox="1"/>
            <p:nvPr/>
          </p:nvSpPr>
          <p:spPr>
            <a:xfrm>
              <a:off x="732427" y="3438466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Auto Login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3B367BA-EDF8-0183-D723-005C7CAED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468421" y="1631624"/>
              <a:ext cx="2341768" cy="16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87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58DD2E8-76B1-1926-795A-82E6E4FF1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생체인증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실패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 iOS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9AFEE74-6B99-803F-05CC-F44FF4FCB5D4}"/>
              </a:ext>
            </a:extLst>
          </p:cNvPr>
          <p:cNvGrpSpPr/>
          <p:nvPr/>
        </p:nvGrpSpPr>
        <p:grpSpPr>
          <a:xfrm>
            <a:off x="475119" y="1644127"/>
            <a:ext cx="2341768" cy="4670980"/>
            <a:chOff x="475119" y="1644127"/>
            <a:chExt cx="2341768" cy="467098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6BD9DE2-D80C-ECB0-A5F5-AD49580D4095}"/>
                </a:ext>
              </a:extLst>
            </p:cNvPr>
            <p:cNvSpPr/>
            <p:nvPr/>
          </p:nvSpPr>
          <p:spPr>
            <a:xfrm>
              <a:off x="475119" y="1644127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097089-35BC-BB2B-9B4E-0D0DA40F4AE4}"/>
                </a:ext>
              </a:extLst>
            </p:cNvPr>
            <p:cNvSpPr txBox="1"/>
            <p:nvPr/>
          </p:nvSpPr>
          <p:spPr>
            <a:xfrm>
              <a:off x="839598" y="3359809"/>
              <a:ext cx="16065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생체정보로</a:t>
              </a:r>
              <a:r>
                <a:rPr kumimoji="1" lang="ko-KR" altLang="en-US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 인증 해주세요</a:t>
              </a:r>
              <a:r>
                <a:rPr kumimoji="1" lang="en-US" altLang="ko-KR" sz="11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11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9AFCFDCF-74D1-7692-6D0B-00830A51D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598" y="3911675"/>
              <a:ext cx="490924" cy="49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그림 45" descr="텍스트, 그물이(가) 표시된 사진&#10;&#10;자동 생성된 설명">
              <a:extLst>
                <a:ext uri="{FF2B5EF4-FFF2-40B4-BE49-F238E27FC236}">
                  <a16:creationId xmlns:a16="http://schemas.microsoft.com/office/drawing/2014/main" id="{5BF63769-5C0F-B0C0-4D25-8952E6FCF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5203" y="3910671"/>
              <a:ext cx="490925" cy="49192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5DCD01-2217-4364-9291-68F0BC4E5968}"/>
                </a:ext>
              </a:extLst>
            </p:cNvPr>
            <p:cNvSpPr txBox="1"/>
            <p:nvPr/>
          </p:nvSpPr>
          <p:spPr>
            <a:xfrm>
              <a:off x="1463967" y="4025830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OR</a:t>
              </a:r>
              <a:endParaRPr kumimoji="1" lang="ko-Kore-KR" altLang="en-US" sz="1100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EE964E7-C715-AC33-546A-77D688CA2733}"/>
                </a:ext>
              </a:extLst>
            </p:cNvPr>
            <p:cNvSpPr/>
            <p:nvPr/>
          </p:nvSpPr>
          <p:spPr>
            <a:xfrm>
              <a:off x="1053686" y="4806904"/>
              <a:ext cx="1178351" cy="28799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취소</a:t>
              </a:r>
              <a:endParaRPr kumimoji="1" lang="ko-Kore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736E8E4-5588-1135-524B-08B5E2BD2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475119" y="1644127"/>
              <a:ext cx="2341768" cy="162171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A3EAA1F-7EF7-37A4-DB69-C09393F2060D}"/>
                </a:ext>
              </a:extLst>
            </p:cNvPr>
            <p:cNvSpPr/>
            <p:nvPr/>
          </p:nvSpPr>
          <p:spPr>
            <a:xfrm>
              <a:off x="475119" y="1644127"/>
              <a:ext cx="2335491" cy="4670980"/>
            </a:xfrm>
            <a:prstGeom prst="rect">
              <a:avLst/>
            </a:prstGeom>
            <a:solidFill>
              <a:schemeClr val="bg2">
                <a:lumMod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C048767-F831-2698-6297-A7EBE3005B0E}"/>
                </a:ext>
              </a:extLst>
            </p:cNvPr>
            <p:cNvGrpSpPr/>
            <p:nvPr/>
          </p:nvGrpSpPr>
          <p:grpSpPr>
            <a:xfrm>
              <a:off x="744419" y="3257591"/>
              <a:ext cx="1798087" cy="1798087"/>
              <a:chOff x="7976295" y="3429000"/>
              <a:chExt cx="1798087" cy="1798087"/>
            </a:xfrm>
          </p:grpSpPr>
          <p:sp>
            <p:nvSpPr>
              <p:cNvPr id="56" name="모서리가 둥근 직사각형 55">
                <a:extLst>
                  <a:ext uri="{FF2B5EF4-FFF2-40B4-BE49-F238E27FC236}">
                    <a16:creationId xmlns:a16="http://schemas.microsoft.com/office/drawing/2014/main" id="{0171E932-BA5F-F7A1-0407-4C2452E7E700}"/>
                  </a:ext>
                </a:extLst>
              </p:cNvPr>
              <p:cNvSpPr/>
              <p:nvPr/>
            </p:nvSpPr>
            <p:spPr>
              <a:xfrm>
                <a:off x="7976295" y="3429000"/>
                <a:ext cx="1798087" cy="1798087"/>
              </a:xfrm>
              <a:prstGeom prst="roundRect">
                <a:avLst>
                  <a:gd name="adj" fmla="val 7408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57" name="Picture 6">
                <a:extLst>
                  <a:ext uri="{FF2B5EF4-FFF2-40B4-BE49-F238E27FC236}">
                    <a16:creationId xmlns:a16="http://schemas.microsoft.com/office/drawing/2014/main" id="{1908D114-1AAF-EBE0-D47A-6BBB9719CE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2947" y="3558058"/>
                <a:ext cx="484783" cy="484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AA74CB-C23F-9424-E1EB-EAD4C339A0B1}"/>
                  </a:ext>
                </a:extLst>
              </p:cNvPr>
              <p:cNvSpPr txBox="1"/>
              <p:nvPr/>
            </p:nvSpPr>
            <p:spPr>
              <a:xfrm>
                <a:off x="8173062" y="4103706"/>
                <a:ext cx="140455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sz="11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Face Not Recognized</a:t>
                </a:r>
              </a:p>
              <a:p>
                <a:pPr algn="ctr"/>
                <a:r>
                  <a:rPr kumimoji="1" lang="en-US" altLang="ko-Kore-KR" sz="800"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Enter iPhone passcode</a:t>
                </a:r>
              </a:p>
            </p:txBody>
          </p:sp>
          <p:cxnSp>
            <p:nvCxnSpPr>
              <p:cNvPr id="60" name="직선 연결선[R] 59">
                <a:extLst>
                  <a:ext uri="{FF2B5EF4-FFF2-40B4-BE49-F238E27FC236}">
                    <a16:creationId xmlns:a16="http://schemas.microsoft.com/office/drawing/2014/main" id="{9F88182D-D46D-486C-BCC1-7129F5855C2F}"/>
                  </a:ext>
                </a:extLst>
              </p:cNvPr>
              <p:cNvCxnSpPr/>
              <p:nvPr/>
            </p:nvCxnSpPr>
            <p:spPr>
              <a:xfrm>
                <a:off x="7976295" y="4537950"/>
                <a:ext cx="1798087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[R] 60">
                <a:extLst>
                  <a:ext uri="{FF2B5EF4-FFF2-40B4-BE49-F238E27FC236}">
                    <a16:creationId xmlns:a16="http://schemas.microsoft.com/office/drawing/2014/main" id="{FBA33EA3-EE46-C9BE-5509-CFAE0D9281AD}"/>
                  </a:ext>
                </a:extLst>
              </p:cNvPr>
              <p:cNvCxnSpPr/>
              <p:nvPr/>
            </p:nvCxnSpPr>
            <p:spPr>
              <a:xfrm>
                <a:off x="7976295" y="4856603"/>
                <a:ext cx="1798087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752546B-31A2-B0EA-291F-2A7F7EE42290}"/>
                  </a:ext>
                </a:extLst>
              </p:cNvPr>
              <p:cNvSpPr txBox="1"/>
              <p:nvPr/>
            </p:nvSpPr>
            <p:spPr>
              <a:xfrm>
                <a:off x="8337370" y="4559910"/>
                <a:ext cx="1075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sz="1100">
                    <a:solidFill>
                      <a:srgbClr val="007CD9"/>
                    </a:solidFill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Enter Passcode</a:t>
                </a:r>
                <a:endParaRPr kumimoji="1" lang="en-US" altLang="ko-Kore-KR" sz="800">
                  <a:solidFill>
                    <a:srgbClr val="007CD9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A6C6CED-4613-F9CC-ED33-5E2025777233}"/>
                  </a:ext>
                </a:extLst>
              </p:cNvPr>
              <p:cNvSpPr txBox="1"/>
              <p:nvPr/>
            </p:nvSpPr>
            <p:spPr>
              <a:xfrm>
                <a:off x="8588241" y="4899866"/>
                <a:ext cx="5741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sz="1100">
                    <a:solidFill>
                      <a:srgbClr val="007CD9"/>
                    </a:solidFill>
                    <a:latin typeface="Pulmuone LOHAS OTF Bold" panose="020B0600000101010101" pitchFamily="34" charset="-127"/>
                    <a:ea typeface="Pulmuone LOHAS OTF Bold" panose="020B0600000101010101" pitchFamily="34" charset="-127"/>
                  </a:rPr>
                  <a:t>Cancel</a:t>
                </a:r>
                <a:endParaRPr kumimoji="1" lang="en-US" altLang="ko-Kore-KR" sz="800">
                  <a:solidFill>
                    <a:srgbClr val="007CD9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9141312-092C-4B17-29AF-D326C22C3FBE}"/>
              </a:ext>
            </a:extLst>
          </p:cNvPr>
          <p:cNvGrpSpPr/>
          <p:nvPr/>
        </p:nvGrpSpPr>
        <p:grpSpPr>
          <a:xfrm>
            <a:off x="3349662" y="1644127"/>
            <a:ext cx="2341768" cy="4670981"/>
            <a:chOff x="3550245" y="1087173"/>
            <a:chExt cx="2341768" cy="4670981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59DC0DF-4041-CD2A-E9BD-C432209316CA}"/>
                </a:ext>
              </a:extLst>
            </p:cNvPr>
            <p:cNvSpPr/>
            <p:nvPr/>
          </p:nvSpPr>
          <p:spPr>
            <a:xfrm>
              <a:off x="3556522" y="1087174"/>
              <a:ext cx="2335491" cy="4670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A5635E5-0C32-A6B3-E39D-B02A24074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3550245" y="1087173"/>
              <a:ext cx="2341768" cy="162171"/>
            </a:xfrm>
            <a:prstGeom prst="rect">
              <a:avLst/>
            </a:prstGeom>
          </p:spPr>
        </p:pic>
        <p:pic>
          <p:nvPicPr>
            <p:cNvPr id="70" name="그림 69" descr="텍스트이(가) 표시된 사진&#10;&#10;자동 생성된 설명">
              <a:extLst>
                <a:ext uri="{FF2B5EF4-FFF2-40B4-BE49-F238E27FC236}">
                  <a16:creationId xmlns:a16="http://schemas.microsoft.com/office/drawing/2014/main" id="{6CD10492-C5CF-55CE-88F2-200DD0433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886" b="3663"/>
            <a:stretch/>
          </p:blipFill>
          <p:spPr>
            <a:xfrm>
              <a:off x="3558360" y="1249344"/>
              <a:ext cx="2333653" cy="4508810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329BE4E-2614-0DC9-D2C4-09E0E25785CA}"/>
                </a:ext>
              </a:extLst>
            </p:cNvPr>
            <p:cNvSpPr/>
            <p:nvPr/>
          </p:nvSpPr>
          <p:spPr>
            <a:xfrm>
              <a:off x="5320145" y="1717964"/>
              <a:ext cx="340822" cy="200891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169909-0852-3E91-31B8-3984FA8B73DB}"/>
              </a:ext>
            </a:extLst>
          </p:cNvPr>
          <p:cNvSpPr/>
          <p:nvPr/>
        </p:nvSpPr>
        <p:spPr>
          <a:xfrm>
            <a:off x="473338" y="748472"/>
            <a:ext cx="11197985" cy="653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생체인증 횟수 초과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디바이스 별 상이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 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시 아이폰 패스워드 입력 요청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최종 실패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취소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시 로그아웃 처리 후 로그인 화면으로 이동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3. 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일정 시간동안 생체인증 사용 불가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시간은 디바이스별 상이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D5E4E5F-0494-C58B-0444-CCC32C8F44AD}"/>
              </a:ext>
            </a:extLst>
          </p:cNvPr>
          <p:cNvCxnSpPr/>
          <p:nvPr/>
        </p:nvCxnSpPr>
        <p:spPr>
          <a:xfrm>
            <a:off x="2812891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436D5D2-8106-8F35-7F19-D77FEF4E192A}"/>
              </a:ext>
            </a:extLst>
          </p:cNvPr>
          <p:cNvCxnSpPr/>
          <p:nvPr/>
        </p:nvCxnSpPr>
        <p:spPr>
          <a:xfrm>
            <a:off x="5702727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C77464-E082-47AA-BC8F-7353D0B9BEAB}"/>
              </a:ext>
            </a:extLst>
          </p:cNvPr>
          <p:cNvGrpSpPr/>
          <p:nvPr/>
        </p:nvGrpSpPr>
        <p:grpSpPr>
          <a:xfrm>
            <a:off x="6239442" y="1637791"/>
            <a:ext cx="2342189" cy="4677316"/>
            <a:chOff x="468421" y="1631624"/>
            <a:chExt cx="2342189" cy="46773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9171F5D-A656-162C-6046-9D11E5BAFA5A}"/>
                </a:ext>
              </a:extLst>
            </p:cNvPr>
            <p:cNvSpPr/>
            <p:nvPr/>
          </p:nvSpPr>
          <p:spPr>
            <a:xfrm>
              <a:off x="475119" y="1637960"/>
              <a:ext cx="2335491" cy="4670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5683363-4A20-C761-DB4A-CE3FFD937652}"/>
                </a:ext>
              </a:extLst>
            </p:cNvPr>
            <p:cNvSpPr/>
            <p:nvPr/>
          </p:nvSpPr>
          <p:spPr>
            <a:xfrm>
              <a:off x="657364" y="3876211"/>
              <a:ext cx="1979628" cy="287999"/>
            </a:xfrm>
            <a:prstGeom prst="roundRect">
              <a:avLst>
                <a:gd name="adj" fmla="val 50000"/>
              </a:avLst>
            </a:prstGeom>
            <a:solidFill>
              <a:srgbClr val="76BE39"/>
            </a:solidFill>
            <a:ln w="3175">
              <a:solidFill>
                <a:srgbClr val="629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>
                  <a:solidFill>
                    <a:schemeClr val="bg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Login</a:t>
              </a:r>
              <a:endParaRPr kumimoji="1" lang="ko-Kore-KR" altLang="en-US" sz="1000">
                <a:solidFill>
                  <a:schemeClr val="bg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921A0317-3A29-BC35-3736-8AC6B9865716}"/>
                </a:ext>
              </a:extLst>
            </p:cNvPr>
            <p:cNvSpPr/>
            <p:nvPr/>
          </p:nvSpPr>
          <p:spPr>
            <a:xfrm>
              <a:off x="647937" y="2808074"/>
              <a:ext cx="1989055" cy="602773"/>
            </a:xfrm>
            <a:prstGeom prst="roundRect">
              <a:avLst>
                <a:gd name="adj" fmla="val 2770"/>
              </a:avLst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2C84B4A2-4B6F-D8E0-48F0-E31A6C749990}"/>
                </a:ext>
              </a:extLst>
            </p:cNvPr>
            <p:cNvCxnSpPr>
              <a:stCxn id="15" idx="1"/>
              <a:endCxn id="15" idx="3"/>
            </p:cNvCxnSpPr>
            <p:nvPr/>
          </p:nvCxnSpPr>
          <p:spPr>
            <a:xfrm>
              <a:off x="647937" y="3109461"/>
              <a:ext cx="198905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5F2DC2-FE37-81C2-730C-D6A333E15135}"/>
                </a:ext>
              </a:extLst>
            </p:cNvPr>
            <p:cNvSpPr txBox="1"/>
            <p:nvPr/>
          </p:nvSpPr>
          <p:spPr>
            <a:xfrm>
              <a:off x="657364" y="2833429"/>
              <a:ext cx="6896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I</a:t>
              </a:r>
              <a:r>
                <a:rPr kumimoji="1" lang="en-US" altLang="ko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d</a:t>
              </a:r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Password</a:t>
              </a:r>
              <a:endParaRPr kumimoji="1" lang="ko-Kore-KR" altLang="en-US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B3F234-DF39-A20C-6B0F-EC621A75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826" y="3462865"/>
              <a:ext cx="152400" cy="152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9A558C-6865-2F87-04BF-0ABF95046CA5}"/>
                </a:ext>
              </a:extLst>
            </p:cNvPr>
            <p:cNvSpPr txBox="1"/>
            <p:nvPr/>
          </p:nvSpPr>
          <p:spPr>
            <a:xfrm>
              <a:off x="732427" y="3438466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Auto Login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93999A7-D411-6081-7BA6-E30F7AEC24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681"/>
            <a:stretch/>
          </p:blipFill>
          <p:spPr>
            <a:xfrm>
              <a:off x="468421" y="1631624"/>
              <a:ext cx="2341768" cy="16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57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E96AB50-B660-2293-147E-B9332E909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설정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간편인증 초기화</a:t>
            </a:r>
            <a:endParaRPr lang="en-US" altLang="ko-KR" sz="1700" b="1">
              <a:latin typeface="Pulmuone LOHAS OTF Bold" panose="020B0600000101010101" pitchFamily="34" charset="-127"/>
              <a:ea typeface="Pulmuone LOHAS OTF Bold" panose="020B0600000101010101" pitchFamily="34" charset="-127"/>
              <a:cs typeface="Arial" charset="0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A67086-1929-8C01-8B5F-FD8D65DB9132}"/>
              </a:ext>
            </a:extLst>
          </p:cNvPr>
          <p:cNvSpPr/>
          <p:nvPr/>
        </p:nvSpPr>
        <p:spPr>
          <a:xfrm>
            <a:off x="473338" y="748472"/>
            <a:ext cx="11197985" cy="8281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 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설정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-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간편인증 데이터 초기화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-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인증방식 선택 화면으로 이동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이후 프로세스 진행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-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백 버튼 클릭 시 로그인 페이지로 이동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-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앱 종료 시 로그아웃 처리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D58F55-73A2-D692-5968-FF45A391CE89}"/>
              </a:ext>
            </a:extLst>
          </p:cNvPr>
          <p:cNvGrpSpPr/>
          <p:nvPr/>
        </p:nvGrpSpPr>
        <p:grpSpPr>
          <a:xfrm>
            <a:off x="3355351" y="1626912"/>
            <a:ext cx="2341768" cy="4677316"/>
            <a:chOff x="3349074" y="1087174"/>
            <a:chExt cx="2341768" cy="46773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4D0CD30-D23D-4564-7936-BDE890D3D83C}"/>
                </a:ext>
              </a:extLst>
            </p:cNvPr>
            <p:cNvSpPr/>
            <p:nvPr/>
          </p:nvSpPr>
          <p:spPr>
            <a:xfrm>
              <a:off x="3355351" y="1093510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BCF5CCB4-02C9-93E8-C53A-CD4717FB645D}"/>
                </a:ext>
              </a:extLst>
            </p:cNvPr>
            <p:cNvSpPr/>
            <p:nvPr/>
          </p:nvSpPr>
          <p:spPr>
            <a:xfrm>
              <a:off x="3604477" y="3132285"/>
              <a:ext cx="890338" cy="890338"/>
            </a:xfrm>
            <a:prstGeom prst="roundRect">
              <a:avLst>
                <a:gd name="adj" fmla="val 17810"/>
              </a:avLst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EED3DAE-5317-09C9-1168-541E8815E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9536" y="3261355"/>
              <a:ext cx="500221" cy="500221"/>
            </a:xfrm>
            <a:prstGeom prst="rect">
              <a:avLst/>
            </a:prstGeom>
          </p:spPr>
        </p:pic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8CBAF704-7789-8673-8DA6-E2ACBF2A9C53}"/>
                </a:ext>
              </a:extLst>
            </p:cNvPr>
            <p:cNvSpPr/>
            <p:nvPr/>
          </p:nvSpPr>
          <p:spPr>
            <a:xfrm>
              <a:off x="4602689" y="3123216"/>
              <a:ext cx="890338" cy="890338"/>
            </a:xfrm>
            <a:prstGeom prst="roundRect">
              <a:avLst>
                <a:gd name="adj" fmla="val 17810"/>
              </a:avLst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ECB39420-AA7F-A26A-FEC7-AED93D2D4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293" y="3363034"/>
              <a:ext cx="281642" cy="28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 descr="텍스트, 그물이(가) 표시된 사진&#10;&#10;자동 생성된 설명">
              <a:extLst>
                <a:ext uri="{FF2B5EF4-FFF2-40B4-BE49-F238E27FC236}">
                  <a16:creationId xmlns:a16="http://schemas.microsoft.com/office/drawing/2014/main" id="{16A917DA-3909-34B2-E341-D6FBF0882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0498" y="3368085"/>
              <a:ext cx="281068" cy="28164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B372EA-19D6-873F-9171-F41C00214FDD}"/>
                </a:ext>
              </a:extLst>
            </p:cNvPr>
            <p:cNvSpPr txBox="1"/>
            <p:nvPr/>
          </p:nvSpPr>
          <p:spPr>
            <a:xfrm>
              <a:off x="3719831" y="1938436"/>
              <a:ext cx="16065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인증방식을 선택해주세요</a:t>
              </a:r>
              <a:r>
                <a:rPr kumimoji="1" lang="en-US" altLang="ko-KR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1100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E40840-738D-FDCF-80E1-FB71590FB84B}"/>
                </a:ext>
              </a:extLst>
            </p:cNvPr>
            <p:cNvSpPr txBox="1"/>
            <p:nvPr/>
          </p:nvSpPr>
          <p:spPr>
            <a:xfrm>
              <a:off x="3742511" y="3752725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간편번호</a:t>
              </a:r>
              <a:endParaRPr kumimoji="1" lang="ko-Kore-KR" altLang="en-US" sz="10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D9834B-AFD2-868C-EDCA-5DF8788CDB6D}"/>
                </a:ext>
              </a:extLst>
            </p:cNvPr>
            <p:cNvSpPr txBox="1"/>
            <p:nvPr/>
          </p:nvSpPr>
          <p:spPr>
            <a:xfrm>
              <a:off x="4740723" y="3742591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생체인증</a:t>
              </a:r>
              <a:endParaRPr kumimoji="1" lang="ko-Kore-KR" altLang="en-US" sz="10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1ADA1EB-8B19-0FAD-32B0-780DBD6F5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681"/>
            <a:stretch/>
          </p:blipFill>
          <p:spPr>
            <a:xfrm>
              <a:off x="3349074" y="1087174"/>
              <a:ext cx="2341768" cy="162171"/>
            </a:xfrm>
            <a:prstGeom prst="rect">
              <a:avLst/>
            </a:prstGeom>
          </p:spPr>
        </p:pic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5FB70DB-1B8B-C8FD-EBB0-F4451392862D}"/>
              </a:ext>
            </a:extLst>
          </p:cNvPr>
          <p:cNvCxnSpPr/>
          <p:nvPr/>
        </p:nvCxnSpPr>
        <p:spPr>
          <a:xfrm>
            <a:off x="2812891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063AC600-4C63-BD19-D7EB-3F03A9BC13BC}"/>
              </a:ext>
            </a:extLst>
          </p:cNvPr>
          <p:cNvGrpSpPr/>
          <p:nvPr/>
        </p:nvGrpSpPr>
        <p:grpSpPr>
          <a:xfrm>
            <a:off x="470631" y="1637108"/>
            <a:ext cx="2341768" cy="4677316"/>
            <a:chOff x="470631" y="1637108"/>
            <a:chExt cx="2341768" cy="46773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47DF3C9-7189-532B-E4BB-1956302E6E53}"/>
                </a:ext>
              </a:extLst>
            </p:cNvPr>
            <p:cNvSpPr/>
            <p:nvPr/>
          </p:nvSpPr>
          <p:spPr>
            <a:xfrm>
              <a:off x="476908" y="1643444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38DD9BC-18B1-C2BE-CA38-55BCF8FD8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681"/>
            <a:stretch/>
          </p:blipFill>
          <p:spPr>
            <a:xfrm>
              <a:off x="470631" y="1637108"/>
              <a:ext cx="2341768" cy="162171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504C93C-B9B7-95F6-BCF0-B110EA144B8C}"/>
                </a:ext>
              </a:extLst>
            </p:cNvPr>
            <p:cNvSpPr/>
            <p:nvPr/>
          </p:nvSpPr>
          <p:spPr>
            <a:xfrm>
              <a:off x="487085" y="2281416"/>
              <a:ext cx="2325314" cy="190500"/>
            </a:xfrm>
            <a:prstGeom prst="rect">
              <a:avLst/>
            </a:prstGeom>
            <a:solidFill>
              <a:srgbClr val="F3F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>
                  <a:solidFill>
                    <a:schemeClr val="bg1">
                      <a:lumMod val="50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언어</a:t>
              </a:r>
              <a:r>
                <a:rPr kumimoji="1" lang="ko-KR" altLang="en-US" sz="800">
                  <a:solidFill>
                    <a:schemeClr val="bg1">
                      <a:lumMod val="50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 설정</a:t>
              </a:r>
              <a:endParaRPr kumimoji="1" lang="ko-Kore-KR" altLang="en-US" sz="800">
                <a:solidFill>
                  <a:schemeClr val="bg1">
                    <a:lumMod val="50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1E62B5E-1598-48FB-2005-BDC3B7D3FFA7}"/>
                </a:ext>
              </a:extLst>
            </p:cNvPr>
            <p:cNvSpPr/>
            <p:nvPr/>
          </p:nvSpPr>
          <p:spPr>
            <a:xfrm>
              <a:off x="487085" y="3295979"/>
              <a:ext cx="2325314" cy="190500"/>
            </a:xfrm>
            <a:prstGeom prst="rect">
              <a:avLst/>
            </a:prstGeom>
            <a:solidFill>
              <a:srgbClr val="F3F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>
                  <a:solidFill>
                    <a:schemeClr val="bg1">
                      <a:lumMod val="50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계정관리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BB8BC54-E9D7-6907-FDCE-9ABA1568F856}"/>
                </a:ext>
              </a:extLst>
            </p:cNvPr>
            <p:cNvSpPr/>
            <p:nvPr/>
          </p:nvSpPr>
          <p:spPr>
            <a:xfrm>
              <a:off x="487085" y="4593680"/>
              <a:ext cx="2325314" cy="190500"/>
            </a:xfrm>
            <a:prstGeom prst="rect">
              <a:avLst/>
            </a:prstGeom>
            <a:solidFill>
              <a:srgbClr val="F3F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>
                  <a:solidFill>
                    <a:schemeClr val="bg1">
                      <a:lumMod val="50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인증수단설정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859A89B-74D1-6A11-60C1-D1652F35E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581" y="1949952"/>
              <a:ext cx="190500" cy="1905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DB81C8-2287-5026-2598-3E1C09A50240}"/>
                </a:ext>
              </a:extLst>
            </p:cNvPr>
            <p:cNvSpPr txBox="1"/>
            <p:nvPr/>
          </p:nvSpPr>
          <p:spPr>
            <a:xfrm>
              <a:off x="1430492" y="1914397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설정</a:t>
              </a:r>
              <a:endParaRPr kumimoji="1" lang="ko-Kore-KR" altLang="en-US" sz="1100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9ED5ABB-12ED-FB9F-DB81-7438A85AAD8D}"/>
                </a:ext>
              </a:extLst>
            </p:cNvPr>
            <p:cNvSpPr/>
            <p:nvPr/>
          </p:nvSpPr>
          <p:spPr>
            <a:xfrm>
              <a:off x="487085" y="5220892"/>
              <a:ext cx="2325314" cy="190500"/>
            </a:xfrm>
            <a:prstGeom prst="rect">
              <a:avLst/>
            </a:prstGeom>
            <a:solidFill>
              <a:srgbClr val="F3F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>
                  <a:solidFill>
                    <a:schemeClr val="bg1">
                      <a:lumMod val="50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버전정보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AA5CBE1-3DBE-ED10-2479-AB1B8B4EB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4922" y="4933634"/>
              <a:ext cx="125567" cy="125567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009850-7E60-243B-E7BB-E7654E7ED4E7}"/>
                </a:ext>
              </a:extLst>
            </p:cNvPr>
            <p:cNvSpPr txBox="1"/>
            <p:nvPr/>
          </p:nvSpPr>
          <p:spPr>
            <a:xfrm>
              <a:off x="586581" y="4879096"/>
              <a:ext cx="8899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간편인증 초기화</a:t>
              </a:r>
              <a:endParaRPr kumimoji="1" lang="ko-Kore-KR" altLang="en-US" sz="9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id="{6F418E89-BCFC-DFB7-070C-95CB122B2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89115" y="2598187"/>
              <a:ext cx="304800" cy="304800"/>
            </a:xfrm>
            <a:prstGeom prst="rect">
              <a:avLst/>
            </a:prstGeom>
          </p:spPr>
        </p:pic>
        <p:pic>
          <p:nvPicPr>
            <p:cNvPr id="1025" name="그림 1024">
              <a:extLst>
                <a:ext uri="{FF2B5EF4-FFF2-40B4-BE49-F238E27FC236}">
                  <a16:creationId xmlns:a16="http://schemas.microsoft.com/office/drawing/2014/main" id="{7179D8AC-9C81-DCA4-5729-84B70E2B4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83722" y="3595353"/>
              <a:ext cx="304800" cy="304800"/>
            </a:xfrm>
            <a:prstGeom prst="rect">
              <a:avLst/>
            </a:prstGeom>
          </p:spPr>
        </p:pic>
        <p:pic>
          <p:nvPicPr>
            <p:cNvPr id="1027" name="그림 1026">
              <a:extLst>
                <a:ext uri="{FF2B5EF4-FFF2-40B4-BE49-F238E27FC236}">
                  <a16:creationId xmlns:a16="http://schemas.microsoft.com/office/drawing/2014/main" id="{787067C8-8D02-53D1-7C4B-DCF29137B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83722" y="5527136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107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44C23AC-99D1-F97E-B0F0-198EA7404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개정내역</a:t>
            </a:r>
            <a:endParaRPr lang="en-US" altLang="ko-KR" sz="1700" b="1">
              <a:latin typeface="Pulmuone LOHAS OTF Bold" panose="020B0600000101010101" pitchFamily="34" charset="-127"/>
              <a:ea typeface="Pulmuone LOHAS OTF Bold" panose="020B0600000101010101" pitchFamily="34" charset="-127"/>
              <a:cs typeface="Arial" charset="0"/>
              <a:sym typeface="Wingdings" pitchFamily="2" charset="2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0837BC-BBA9-EDE6-6C30-176C6908A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57639"/>
              </p:ext>
            </p:extLst>
          </p:nvPr>
        </p:nvGraphicFramePr>
        <p:xfrm>
          <a:off x="572348" y="1033010"/>
          <a:ext cx="11047304" cy="4533732"/>
        </p:xfrm>
        <a:graphic>
          <a:graphicData uri="http://schemas.openxmlformats.org/drawingml/2006/table">
            <a:tbl>
              <a:tblPr/>
              <a:tblGrid>
                <a:gridCol w="1195556">
                  <a:extLst>
                    <a:ext uri="{9D8B030D-6E8A-4147-A177-3AD203B41FA5}">
                      <a16:colId xmlns:a16="http://schemas.microsoft.com/office/drawing/2014/main" val="1980420589"/>
                    </a:ext>
                  </a:extLst>
                </a:gridCol>
                <a:gridCol w="2545056">
                  <a:extLst>
                    <a:ext uri="{9D8B030D-6E8A-4147-A177-3AD203B41FA5}">
                      <a16:colId xmlns:a16="http://schemas.microsoft.com/office/drawing/2014/main" val="3939377184"/>
                    </a:ext>
                  </a:extLst>
                </a:gridCol>
                <a:gridCol w="860800">
                  <a:extLst>
                    <a:ext uri="{9D8B030D-6E8A-4147-A177-3AD203B41FA5}">
                      <a16:colId xmlns:a16="http://schemas.microsoft.com/office/drawing/2014/main" val="3868351717"/>
                    </a:ext>
                  </a:extLst>
                </a:gridCol>
                <a:gridCol w="659400">
                  <a:extLst>
                    <a:ext uri="{9D8B030D-6E8A-4147-A177-3AD203B41FA5}">
                      <a16:colId xmlns:a16="http://schemas.microsoft.com/office/drawing/2014/main" val="2178312538"/>
                    </a:ext>
                  </a:extLst>
                </a:gridCol>
                <a:gridCol w="5786492">
                  <a:extLst>
                    <a:ext uri="{9D8B030D-6E8A-4147-A177-3AD203B41FA5}">
                      <a16:colId xmlns:a16="http://schemas.microsoft.com/office/drawing/2014/main" val="4197409705"/>
                    </a:ext>
                  </a:extLst>
                </a:gridCol>
              </a:tblGrid>
              <a:tr h="3238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날짜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내역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작성자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버전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비고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908629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2022.8.22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최초 작성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김정식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V.0.1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-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337355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2022.8.26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화면 추가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김정식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V.0.2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-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81711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2022.9.5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초기화 로직 추가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 초기화 내용 추가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김정식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V.0.2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348601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2022.10.25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iOS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간편인증 등록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 인증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 초기화 로직 수정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김정식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V.0.3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ulmuone LOHAS OTF Bold" panose="020B0600000101010101" pitchFamily="34" charset="-127"/>
                          <a:ea typeface="Pulmuone LOHAS OTF Bold" panose="020B0600000101010101" pitchFamily="34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532757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8911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100673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176967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327804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880825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51821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91275"/>
                  </a:ext>
                </a:extLst>
              </a:tr>
              <a:tr h="323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Pulmuone LOHAS OTF Bold" panose="020B0600000101010101" pitchFamily="34" charset="-127"/>
                        <a:ea typeface="Pulmuone LOHAS OTF Bold" panose="020B0600000101010101" pitchFamily="34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96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67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">
            <a:extLst>
              <a:ext uri="{FF2B5EF4-FFF2-40B4-BE49-F238E27FC236}">
                <a16:creationId xmlns:a16="http://schemas.microsoft.com/office/drawing/2014/main" id="{5B044909-53A0-37F0-60E1-C851C44F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간편인증 프로세스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 Android(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등록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)</a:t>
            </a:r>
          </a:p>
        </p:txBody>
      </p:sp>
      <p:sp>
        <p:nvSpPr>
          <p:cNvPr id="58" name="순서도: 수행의 시작/종료 5">
            <a:extLst>
              <a:ext uri="{FF2B5EF4-FFF2-40B4-BE49-F238E27FC236}">
                <a16:creationId xmlns:a16="http://schemas.microsoft.com/office/drawing/2014/main" id="{77209F96-F36A-8E77-926A-FA8F96516FBD}"/>
              </a:ext>
            </a:extLst>
          </p:cNvPr>
          <p:cNvSpPr/>
          <p:nvPr/>
        </p:nvSpPr>
        <p:spPr>
          <a:xfrm>
            <a:off x="813294" y="986709"/>
            <a:ext cx="1635390" cy="3980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START</a:t>
            </a:r>
            <a:endParaRPr lang="ko-KR" altLang="en-US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59" name="순서도: 처리 6">
            <a:extLst>
              <a:ext uri="{FF2B5EF4-FFF2-40B4-BE49-F238E27FC236}">
                <a16:creationId xmlns:a16="http://schemas.microsoft.com/office/drawing/2014/main" id="{78866C86-C16B-9695-DFFC-917F9E8BC890}"/>
              </a:ext>
            </a:extLst>
          </p:cNvPr>
          <p:cNvSpPr/>
          <p:nvPr/>
        </p:nvSpPr>
        <p:spPr>
          <a:xfrm>
            <a:off x="813294" y="1681753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앱 실행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3B731CD-D9BA-FF3F-4F03-BD153788D15C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1630989" y="1384720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처리 6">
            <a:extLst>
              <a:ext uri="{FF2B5EF4-FFF2-40B4-BE49-F238E27FC236}">
                <a16:creationId xmlns:a16="http://schemas.microsoft.com/office/drawing/2014/main" id="{ADAB2E0D-B54D-64E6-13DE-FB1D48DB845A}"/>
              </a:ext>
            </a:extLst>
          </p:cNvPr>
          <p:cNvSpPr/>
          <p:nvPr/>
        </p:nvSpPr>
        <p:spPr>
          <a:xfrm>
            <a:off x="813294" y="2376797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전화번호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인증번호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</a:t>
            </a:r>
          </a:p>
        </p:txBody>
      </p:sp>
      <p:sp>
        <p:nvSpPr>
          <p:cNvPr id="62" name="순서도: 처리 6">
            <a:extLst>
              <a:ext uri="{FF2B5EF4-FFF2-40B4-BE49-F238E27FC236}">
                <a16:creationId xmlns:a16="http://schemas.microsoft.com/office/drawing/2014/main" id="{0866223F-21E9-DC20-2F2E-928ACAF711B9}"/>
              </a:ext>
            </a:extLst>
          </p:cNvPr>
          <p:cNvSpPr/>
          <p:nvPr/>
        </p:nvSpPr>
        <p:spPr>
          <a:xfrm>
            <a:off x="813294" y="3071841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버튼 클릭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22BFFE-6094-541D-C1FE-CCE358BD2963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1630989" y="2079764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047A646-CBA4-4B77-978C-0A610FEFF9D1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1630989" y="2774808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판단 9">
            <a:extLst>
              <a:ext uri="{FF2B5EF4-FFF2-40B4-BE49-F238E27FC236}">
                <a16:creationId xmlns:a16="http://schemas.microsoft.com/office/drawing/2014/main" id="{9A47B337-92C7-7060-39C6-55E1F93AB04F}"/>
              </a:ext>
            </a:extLst>
          </p:cNvPr>
          <p:cNvSpPr/>
          <p:nvPr/>
        </p:nvSpPr>
        <p:spPr>
          <a:xfrm>
            <a:off x="813294" y="3766885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 </a:t>
            </a:r>
            <a:r>
              <a:rPr lang="en-US" altLang="ko-KR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/</a:t>
            </a:r>
            <a:r>
              <a:rPr lang="ko-KR" altLang="en-US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간편변호 선택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662585-35D0-7FE0-E7D9-FA97B4126207}"/>
              </a:ext>
            </a:extLst>
          </p:cNvPr>
          <p:cNvSpPr/>
          <p:nvPr/>
        </p:nvSpPr>
        <p:spPr>
          <a:xfrm>
            <a:off x="7066652" y="3766228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DF156D-B09E-DEBC-AAFF-F5A5B0EA6529}"/>
              </a:ext>
            </a:extLst>
          </p:cNvPr>
          <p:cNvSpPr/>
          <p:nvPr/>
        </p:nvSpPr>
        <p:spPr>
          <a:xfrm>
            <a:off x="6249243" y="4188895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(5</a:t>
            </a:r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회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  <a:endParaRPr lang="ko-KR" altLang="en-US" sz="800"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4207CF2-C2B3-0512-0BEF-ACCEE431B830}"/>
              </a:ext>
            </a:extLst>
          </p:cNvPr>
          <p:cNvCxnSpPr>
            <a:cxnSpLocks/>
            <a:stCxn id="62" idx="2"/>
            <a:endCxn id="71" idx="0"/>
          </p:cNvCxnSpPr>
          <p:nvPr/>
        </p:nvCxnSpPr>
        <p:spPr>
          <a:xfrm>
            <a:off x="1630989" y="3469852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6">
            <a:extLst>
              <a:ext uri="{FF2B5EF4-FFF2-40B4-BE49-F238E27FC236}">
                <a16:creationId xmlns:a16="http://schemas.microsoft.com/office/drawing/2014/main" id="{EF2ECB59-5B07-2ABC-AFE7-3DCF2D2007A1}"/>
              </a:ext>
            </a:extLst>
          </p:cNvPr>
          <p:cNvSpPr/>
          <p:nvPr/>
        </p:nvSpPr>
        <p:spPr>
          <a:xfrm>
            <a:off x="3257578" y="3768821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생체인증등록</a:t>
            </a:r>
          </a:p>
        </p:txBody>
      </p:sp>
      <p:sp>
        <p:nvSpPr>
          <p:cNvPr id="79" name="순서도: 판단 9">
            <a:extLst>
              <a:ext uri="{FF2B5EF4-FFF2-40B4-BE49-F238E27FC236}">
                <a16:creationId xmlns:a16="http://schemas.microsoft.com/office/drawing/2014/main" id="{9AE9FDF2-5FEB-E35E-DE92-ADA1E2FA366D}"/>
              </a:ext>
            </a:extLst>
          </p:cNvPr>
          <p:cNvSpPr/>
          <p:nvPr/>
        </p:nvSpPr>
        <p:spPr>
          <a:xfrm>
            <a:off x="5426580" y="3768821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95B57C-8891-7996-A1BC-9FFE25675CA9}"/>
              </a:ext>
            </a:extLst>
          </p:cNvPr>
          <p:cNvSpPr/>
          <p:nvPr/>
        </p:nvSpPr>
        <p:spPr>
          <a:xfrm>
            <a:off x="2448684" y="3770289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08D22A8-4140-0DE3-AA2D-3826AFF1FE8D}"/>
              </a:ext>
            </a:extLst>
          </p:cNvPr>
          <p:cNvSpPr/>
          <p:nvPr/>
        </p:nvSpPr>
        <p:spPr>
          <a:xfrm>
            <a:off x="1630989" y="4164896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</a:p>
        </p:txBody>
      </p:sp>
      <p:cxnSp>
        <p:nvCxnSpPr>
          <p:cNvPr id="82" name="연결선: 꺾임 80">
            <a:extLst>
              <a:ext uri="{FF2B5EF4-FFF2-40B4-BE49-F238E27FC236}">
                <a16:creationId xmlns:a16="http://schemas.microsoft.com/office/drawing/2014/main" id="{F0DB1F37-A193-C2C1-B7A4-0E0ACAD196A3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2448684" y="3965891"/>
            <a:ext cx="808894" cy="193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6">
            <a:extLst>
              <a:ext uri="{FF2B5EF4-FFF2-40B4-BE49-F238E27FC236}">
                <a16:creationId xmlns:a16="http://schemas.microsoft.com/office/drawing/2014/main" id="{1368F0AF-520A-0443-B985-96E3F2E62682}"/>
              </a:ext>
            </a:extLst>
          </p:cNvPr>
          <p:cNvSpPr/>
          <p:nvPr/>
        </p:nvSpPr>
        <p:spPr>
          <a:xfrm>
            <a:off x="7595581" y="3771226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2DCFB76-C69A-05EE-7181-EA67E611A9D4}"/>
              </a:ext>
            </a:extLst>
          </p:cNvPr>
          <p:cNvCxnSpPr>
            <a:cxnSpLocks/>
            <a:stCxn id="79" idx="3"/>
            <a:endCxn id="88" idx="1"/>
          </p:cNvCxnSpPr>
          <p:nvPr/>
        </p:nvCxnSpPr>
        <p:spPr>
          <a:xfrm>
            <a:off x="7061970" y="3967827"/>
            <a:ext cx="533611" cy="24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처리 6">
            <a:extLst>
              <a:ext uri="{FF2B5EF4-FFF2-40B4-BE49-F238E27FC236}">
                <a16:creationId xmlns:a16="http://schemas.microsoft.com/office/drawing/2014/main" id="{E4AF260D-A43A-7288-A995-4195328DCF44}"/>
              </a:ext>
            </a:extLst>
          </p:cNvPr>
          <p:cNvSpPr/>
          <p:nvPr/>
        </p:nvSpPr>
        <p:spPr>
          <a:xfrm>
            <a:off x="3257578" y="5190135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(PIN)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</a:t>
            </a:r>
            <a:endParaRPr lang="en-US" altLang="ko-KR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115" name="순서도: 처리 6">
            <a:extLst>
              <a:ext uri="{FF2B5EF4-FFF2-40B4-BE49-F238E27FC236}">
                <a16:creationId xmlns:a16="http://schemas.microsoft.com/office/drawing/2014/main" id="{6AC58D36-54EB-336A-BF11-657D0A499E23}"/>
              </a:ext>
            </a:extLst>
          </p:cNvPr>
          <p:cNvSpPr/>
          <p:nvPr/>
        </p:nvSpPr>
        <p:spPr>
          <a:xfrm>
            <a:off x="7595581" y="4463864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AA4F376-9B3F-51B6-BFE1-6038711F2D5C}"/>
              </a:ext>
            </a:extLst>
          </p:cNvPr>
          <p:cNvSpPr/>
          <p:nvPr/>
        </p:nvSpPr>
        <p:spPr>
          <a:xfrm>
            <a:off x="9273824" y="5167873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sp>
        <p:nvSpPr>
          <p:cNvPr id="135" name="순서도: 판단 9">
            <a:extLst>
              <a:ext uri="{FF2B5EF4-FFF2-40B4-BE49-F238E27FC236}">
                <a16:creationId xmlns:a16="http://schemas.microsoft.com/office/drawing/2014/main" id="{AC0B7E40-8200-C2D8-22F7-A344C0DFFAB7}"/>
              </a:ext>
            </a:extLst>
          </p:cNvPr>
          <p:cNvSpPr/>
          <p:nvPr/>
        </p:nvSpPr>
        <p:spPr>
          <a:xfrm>
            <a:off x="7594035" y="5184312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DA04FB7-29BF-DCD7-DE21-76D17C8C223B}"/>
              </a:ext>
            </a:extLst>
          </p:cNvPr>
          <p:cNvCxnSpPr>
            <a:cxnSpLocks/>
            <a:stCxn id="2" idx="3"/>
            <a:endCxn id="135" idx="1"/>
          </p:cNvCxnSpPr>
          <p:nvPr/>
        </p:nvCxnSpPr>
        <p:spPr>
          <a:xfrm flipV="1">
            <a:off x="7060423" y="5383318"/>
            <a:ext cx="533612" cy="58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B869FED-5281-92C5-3F80-B0E9F5D54074}"/>
              </a:ext>
            </a:extLst>
          </p:cNvPr>
          <p:cNvSpPr/>
          <p:nvPr/>
        </p:nvSpPr>
        <p:spPr>
          <a:xfrm>
            <a:off x="8420531" y="5580443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(5</a:t>
            </a:r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회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  <a:endParaRPr lang="ko-KR" altLang="en-US" sz="800"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140" name="순서도: 처리 6">
            <a:extLst>
              <a:ext uri="{FF2B5EF4-FFF2-40B4-BE49-F238E27FC236}">
                <a16:creationId xmlns:a16="http://schemas.microsoft.com/office/drawing/2014/main" id="{34B60151-4E1C-BEBB-49A1-717A24CAB026}"/>
              </a:ext>
            </a:extLst>
          </p:cNvPr>
          <p:cNvSpPr/>
          <p:nvPr/>
        </p:nvSpPr>
        <p:spPr>
          <a:xfrm>
            <a:off x="9759204" y="5180520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4C3D924-E382-8E48-E06C-845F7208B8CB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9229424" y="5379525"/>
            <a:ext cx="52978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처리 6">
            <a:extLst>
              <a:ext uri="{FF2B5EF4-FFF2-40B4-BE49-F238E27FC236}">
                <a16:creationId xmlns:a16="http://schemas.microsoft.com/office/drawing/2014/main" id="{424CBE01-82DF-51C4-0550-2EB2DDE1664A}"/>
              </a:ext>
            </a:extLst>
          </p:cNvPr>
          <p:cNvSpPr/>
          <p:nvPr/>
        </p:nvSpPr>
        <p:spPr>
          <a:xfrm>
            <a:off x="9759205" y="5893219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cxnSp>
        <p:nvCxnSpPr>
          <p:cNvPr id="145" name="연결선: 꺾임 80">
            <a:extLst>
              <a:ext uri="{FF2B5EF4-FFF2-40B4-BE49-F238E27FC236}">
                <a16:creationId xmlns:a16="http://schemas.microsoft.com/office/drawing/2014/main" id="{B1352537-42F9-CBF1-B717-F95CA9A2EB9A}"/>
              </a:ext>
            </a:extLst>
          </p:cNvPr>
          <p:cNvCxnSpPr>
            <a:cxnSpLocks/>
            <a:stCxn id="135" idx="2"/>
            <a:endCxn id="144" idx="1"/>
          </p:cNvCxnSpPr>
          <p:nvPr/>
        </p:nvCxnSpPr>
        <p:spPr>
          <a:xfrm rot="16200000" flipH="1">
            <a:off x="8830516" y="5163536"/>
            <a:ext cx="509902" cy="134747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80">
            <a:extLst>
              <a:ext uri="{FF2B5EF4-FFF2-40B4-BE49-F238E27FC236}">
                <a16:creationId xmlns:a16="http://schemas.microsoft.com/office/drawing/2014/main" id="{4E10523E-C343-0A57-7D14-DE1A39A075DE}"/>
              </a:ext>
            </a:extLst>
          </p:cNvPr>
          <p:cNvCxnSpPr>
            <a:cxnSpLocks/>
            <a:stCxn id="79" idx="2"/>
            <a:endCxn id="115" idx="1"/>
          </p:cNvCxnSpPr>
          <p:nvPr/>
        </p:nvCxnSpPr>
        <p:spPr>
          <a:xfrm rot="16200000" flipH="1">
            <a:off x="6671909" y="3739198"/>
            <a:ext cx="496038" cy="135130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A38BD865-ACCF-B8B9-ED4B-17EE50E80634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>
            <a:off x="4892968" y="3967827"/>
            <a:ext cx="53361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2107ABF-6B79-B79A-9103-E7428474F077}"/>
              </a:ext>
            </a:extLst>
          </p:cNvPr>
          <p:cNvSpPr/>
          <p:nvPr/>
        </p:nvSpPr>
        <p:spPr>
          <a:xfrm>
            <a:off x="9481371" y="978837"/>
            <a:ext cx="2159279" cy="804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설정 화면에 초기화 기능 추가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자바스크립트 인터페이스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2" name="순서도: 처리 6">
            <a:extLst>
              <a:ext uri="{FF2B5EF4-FFF2-40B4-BE49-F238E27FC236}">
                <a16:creationId xmlns:a16="http://schemas.microsoft.com/office/drawing/2014/main" id="{4C1E3B9E-8270-9A21-5AD5-8868E8CE5087}"/>
              </a:ext>
            </a:extLst>
          </p:cNvPr>
          <p:cNvSpPr/>
          <p:nvPr/>
        </p:nvSpPr>
        <p:spPr>
          <a:xfrm>
            <a:off x="5425033" y="5190134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(PIN)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 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확인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6B57B4-209E-75F9-40B0-1B4929F667F5}"/>
              </a:ext>
            </a:extLst>
          </p:cNvPr>
          <p:cNvCxnSpPr>
            <a:cxnSpLocks/>
            <a:stCxn id="99" idx="3"/>
            <a:endCxn id="2" idx="1"/>
          </p:cNvCxnSpPr>
          <p:nvPr/>
        </p:nvCxnSpPr>
        <p:spPr>
          <a:xfrm flipV="1">
            <a:off x="4892968" y="5389140"/>
            <a:ext cx="532065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80">
            <a:extLst>
              <a:ext uri="{FF2B5EF4-FFF2-40B4-BE49-F238E27FC236}">
                <a16:creationId xmlns:a16="http://schemas.microsoft.com/office/drawing/2014/main" id="{CA14CE52-A260-DC56-260A-3D32412BF8B8}"/>
              </a:ext>
            </a:extLst>
          </p:cNvPr>
          <p:cNvCxnSpPr>
            <a:cxnSpLocks/>
            <a:stCxn id="71" idx="2"/>
            <a:endCxn id="99" idx="1"/>
          </p:cNvCxnSpPr>
          <p:nvPr/>
        </p:nvCxnSpPr>
        <p:spPr>
          <a:xfrm rot="16200000" flipH="1">
            <a:off x="1832161" y="3963723"/>
            <a:ext cx="1224245" cy="162658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80">
            <a:extLst>
              <a:ext uri="{FF2B5EF4-FFF2-40B4-BE49-F238E27FC236}">
                <a16:creationId xmlns:a16="http://schemas.microsoft.com/office/drawing/2014/main" id="{84F0C271-9A55-ED64-B8B9-983EE3F3EE4F}"/>
              </a:ext>
            </a:extLst>
          </p:cNvPr>
          <p:cNvCxnSpPr>
            <a:cxnSpLocks/>
            <a:stCxn id="71" idx="1"/>
            <a:endCxn id="62" idx="1"/>
          </p:cNvCxnSpPr>
          <p:nvPr/>
        </p:nvCxnSpPr>
        <p:spPr>
          <a:xfrm rot="10800000">
            <a:off x="813294" y="3270847"/>
            <a:ext cx="12700" cy="695044"/>
          </a:xfrm>
          <a:prstGeom prst="bentConnector3">
            <a:avLst>
              <a:gd name="adj1" fmla="val 196488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F2BCA-AC59-38C8-1976-9A337D9948FD}"/>
              </a:ext>
            </a:extLst>
          </p:cNvPr>
          <p:cNvSpPr/>
          <p:nvPr/>
        </p:nvSpPr>
        <p:spPr>
          <a:xfrm>
            <a:off x="184178" y="3974692"/>
            <a:ext cx="6751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백 버튼 클릭</a:t>
            </a:r>
          </a:p>
        </p:txBody>
      </p:sp>
    </p:spTree>
    <p:extLst>
      <p:ext uri="{BB962C8B-B14F-4D97-AF65-F5344CB8AC3E}">
        <p14:creationId xmlns:p14="http://schemas.microsoft.com/office/powerpoint/2010/main" val="13899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">
            <a:extLst>
              <a:ext uri="{FF2B5EF4-FFF2-40B4-BE49-F238E27FC236}">
                <a16:creationId xmlns:a16="http://schemas.microsoft.com/office/drawing/2014/main" id="{5B044909-53A0-37F0-60E1-C851C44F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간편인증 프로세스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 Android(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인증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)</a:t>
            </a:r>
          </a:p>
        </p:txBody>
      </p:sp>
      <p:sp>
        <p:nvSpPr>
          <p:cNvPr id="58" name="순서도: 수행의 시작/종료 5">
            <a:extLst>
              <a:ext uri="{FF2B5EF4-FFF2-40B4-BE49-F238E27FC236}">
                <a16:creationId xmlns:a16="http://schemas.microsoft.com/office/drawing/2014/main" id="{77209F96-F36A-8E77-926A-FA8F96516FBD}"/>
              </a:ext>
            </a:extLst>
          </p:cNvPr>
          <p:cNvSpPr/>
          <p:nvPr/>
        </p:nvSpPr>
        <p:spPr>
          <a:xfrm>
            <a:off x="813294" y="986709"/>
            <a:ext cx="1635390" cy="3980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START</a:t>
            </a:r>
            <a:endParaRPr lang="ko-KR" altLang="en-US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59" name="순서도: 처리 6">
            <a:extLst>
              <a:ext uri="{FF2B5EF4-FFF2-40B4-BE49-F238E27FC236}">
                <a16:creationId xmlns:a16="http://schemas.microsoft.com/office/drawing/2014/main" id="{78866C86-C16B-9695-DFFC-917F9E8BC890}"/>
              </a:ext>
            </a:extLst>
          </p:cNvPr>
          <p:cNvSpPr/>
          <p:nvPr/>
        </p:nvSpPr>
        <p:spPr>
          <a:xfrm>
            <a:off x="813294" y="1681753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앱 실행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3B731CD-D9BA-FF3F-4F03-BD153788D15C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1630989" y="1384720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22BFFE-6094-541D-C1FE-CCE358BD2963}"/>
              </a:ext>
            </a:extLst>
          </p:cNvPr>
          <p:cNvCxnSpPr>
            <a:cxnSpLocks/>
            <a:stCxn id="59" idx="2"/>
            <a:endCxn id="71" idx="0"/>
          </p:cNvCxnSpPr>
          <p:nvPr/>
        </p:nvCxnSpPr>
        <p:spPr>
          <a:xfrm>
            <a:off x="1630989" y="2079764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판단 9">
            <a:extLst>
              <a:ext uri="{FF2B5EF4-FFF2-40B4-BE49-F238E27FC236}">
                <a16:creationId xmlns:a16="http://schemas.microsoft.com/office/drawing/2014/main" id="{9A47B337-92C7-7060-39C6-55E1F93AB04F}"/>
              </a:ext>
            </a:extLst>
          </p:cNvPr>
          <p:cNvSpPr/>
          <p:nvPr/>
        </p:nvSpPr>
        <p:spPr>
          <a:xfrm>
            <a:off x="813294" y="2376797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 </a:t>
            </a:r>
            <a:r>
              <a:rPr lang="en-US" altLang="ko-KR" sz="6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/</a:t>
            </a:r>
            <a:r>
              <a:rPr lang="ko-KR" altLang="en-US" sz="6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간편변호 설정 상태 체크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662585-35D0-7FE0-E7D9-FA97B4126207}"/>
              </a:ext>
            </a:extLst>
          </p:cNvPr>
          <p:cNvSpPr/>
          <p:nvPr/>
        </p:nvSpPr>
        <p:spPr>
          <a:xfrm>
            <a:off x="7066652" y="2376797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DF156D-B09E-DEBC-AAFF-F5A5B0EA6529}"/>
              </a:ext>
            </a:extLst>
          </p:cNvPr>
          <p:cNvSpPr/>
          <p:nvPr/>
        </p:nvSpPr>
        <p:spPr>
          <a:xfrm>
            <a:off x="6249243" y="279946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(5</a:t>
            </a:r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회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  <a:endParaRPr lang="ko-KR" altLang="en-US" sz="800"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77" name="순서도: 처리 6">
            <a:extLst>
              <a:ext uri="{FF2B5EF4-FFF2-40B4-BE49-F238E27FC236}">
                <a16:creationId xmlns:a16="http://schemas.microsoft.com/office/drawing/2014/main" id="{EF2ECB59-5B07-2ABC-AFE7-3DCF2D2007A1}"/>
              </a:ext>
            </a:extLst>
          </p:cNvPr>
          <p:cNvSpPr/>
          <p:nvPr/>
        </p:nvSpPr>
        <p:spPr>
          <a:xfrm>
            <a:off x="3257578" y="2376795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</a:t>
            </a:r>
          </a:p>
        </p:txBody>
      </p:sp>
      <p:sp>
        <p:nvSpPr>
          <p:cNvPr id="79" name="순서도: 판단 9">
            <a:extLst>
              <a:ext uri="{FF2B5EF4-FFF2-40B4-BE49-F238E27FC236}">
                <a16:creationId xmlns:a16="http://schemas.microsoft.com/office/drawing/2014/main" id="{9AE9FDF2-5FEB-E35E-DE92-ADA1E2FA366D}"/>
              </a:ext>
            </a:extLst>
          </p:cNvPr>
          <p:cNvSpPr/>
          <p:nvPr/>
        </p:nvSpPr>
        <p:spPr>
          <a:xfrm>
            <a:off x="5431548" y="2373006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95B57C-8891-7996-A1BC-9FFE25675CA9}"/>
              </a:ext>
            </a:extLst>
          </p:cNvPr>
          <p:cNvSpPr/>
          <p:nvPr/>
        </p:nvSpPr>
        <p:spPr>
          <a:xfrm>
            <a:off x="2448684" y="2403454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08D22A8-4140-0DE3-AA2D-3826AFF1FE8D}"/>
              </a:ext>
            </a:extLst>
          </p:cNvPr>
          <p:cNvSpPr/>
          <p:nvPr/>
        </p:nvSpPr>
        <p:spPr>
          <a:xfrm>
            <a:off x="1630989" y="2798061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</a:p>
        </p:txBody>
      </p:sp>
      <p:cxnSp>
        <p:nvCxnSpPr>
          <p:cNvPr id="82" name="연결선: 꺾임 80">
            <a:extLst>
              <a:ext uri="{FF2B5EF4-FFF2-40B4-BE49-F238E27FC236}">
                <a16:creationId xmlns:a16="http://schemas.microsoft.com/office/drawing/2014/main" id="{F0DB1F37-A193-C2C1-B7A4-0E0ACAD196A3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 flipV="1">
            <a:off x="2448684" y="2575801"/>
            <a:ext cx="808894" cy="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6">
            <a:extLst>
              <a:ext uri="{FF2B5EF4-FFF2-40B4-BE49-F238E27FC236}">
                <a16:creationId xmlns:a16="http://schemas.microsoft.com/office/drawing/2014/main" id="{1368F0AF-520A-0443-B985-96E3F2E62682}"/>
              </a:ext>
            </a:extLst>
          </p:cNvPr>
          <p:cNvSpPr/>
          <p:nvPr/>
        </p:nvSpPr>
        <p:spPr>
          <a:xfrm>
            <a:off x="7596716" y="2376795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2DCFB76-C69A-05EE-7181-EA67E611A9D4}"/>
              </a:ext>
            </a:extLst>
          </p:cNvPr>
          <p:cNvCxnSpPr>
            <a:cxnSpLocks/>
            <a:stCxn id="79" idx="3"/>
            <a:endCxn id="88" idx="1"/>
          </p:cNvCxnSpPr>
          <p:nvPr/>
        </p:nvCxnSpPr>
        <p:spPr>
          <a:xfrm>
            <a:off x="7066938" y="2572012"/>
            <a:ext cx="529778" cy="37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처리 6">
            <a:extLst>
              <a:ext uri="{FF2B5EF4-FFF2-40B4-BE49-F238E27FC236}">
                <a16:creationId xmlns:a16="http://schemas.microsoft.com/office/drawing/2014/main" id="{E4AF260D-A43A-7288-A995-4195328DCF44}"/>
              </a:ext>
            </a:extLst>
          </p:cNvPr>
          <p:cNvSpPr/>
          <p:nvPr/>
        </p:nvSpPr>
        <p:spPr>
          <a:xfrm>
            <a:off x="3266379" y="3822123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(PIN)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</a:t>
            </a:r>
            <a:endParaRPr lang="en-US" altLang="ko-KR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cxnSp>
        <p:nvCxnSpPr>
          <p:cNvPr id="100" name="연결선: 꺾임 80">
            <a:extLst>
              <a:ext uri="{FF2B5EF4-FFF2-40B4-BE49-F238E27FC236}">
                <a16:creationId xmlns:a16="http://schemas.microsoft.com/office/drawing/2014/main" id="{D59D33D8-F295-2E5F-5A75-6E8C99E9C08F}"/>
              </a:ext>
            </a:extLst>
          </p:cNvPr>
          <p:cNvCxnSpPr>
            <a:cxnSpLocks/>
            <a:stCxn id="71" idx="2"/>
            <a:endCxn id="99" idx="1"/>
          </p:cNvCxnSpPr>
          <p:nvPr/>
        </p:nvCxnSpPr>
        <p:spPr>
          <a:xfrm rot="16200000" flipH="1">
            <a:off x="1825524" y="2580273"/>
            <a:ext cx="1246321" cy="163539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처리 6">
            <a:extLst>
              <a:ext uri="{FF2B5EF4-FFF2-40B4-BE49-F238E27FC236}">
                <a16:creationId xmlns:a16="http://schemas.microsoft.com/office/drawing/2014/main" id="{6AC58D36-54EB-336A-BF11-657D0A499E23}"/>
              </a:ext>
            </a:extLst>
          </p:cNvPr>
          <p:cNvSpPr/>
          <p:nvPr/>
        </p:nvSpPr>
        <p:spPr>
          <a:xfrm>
            <a:off x="7596716" y="3096497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AA4F376-9B3F-51B6-BFE1-6038711F2D5C}"/>
              </a:ext>
            </a:extLst>
          </p:cNvPr>
          <p:cNvSpPr/>
          <p:nvPr/>
        </p:nvSpPr>
        <p:spPr>
          <a:xfrm>
            <a:off x="7111338" y="3805683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sp>
        <p:nvSpPr>
          <p:cNvPr id="135" name="순서도: 판단 9">
            <a:extLst>
              <a:ext uri="{FF2B5EF4-FFF2-40B4-BE49-F238E27FC236}">
                <a16:creationId xmlns:a16="http://schemas.microsoft.com/office/drawing/2014/main" id="{AC0B7E40-8200-C2D8-22F7-A344C0DFFAB7}"/>
              </a:ext>
            </a:extLst>
          </p:cNvPr>
          <p:cNvSpPr/>
          <p:nvPr/>
        </p:nvSpPr>
        <p:spPr>
          <a:xfrm>
            <a:off x="5431549" y="3822122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DA04FB7-29BF-DCD7-DE21-76D17C8C223B}"/>
              </a:ext>
            </a:extLst>
          </p:cNvPr>
          <p:cNvCxnSpPr>
            <a:cxnSpLocks/>
            <a:stCxn id="99" idx="3"/>
            <a:endCxn id="135" idx="1"/>
          </p:cNvCxnSpPr>
          <p:nvPr/>
        </p:nvCxnSpPr>
        <p:spPr>
          <a:xfrm flipV="1">
            <a:off x="4901769" y="4021128"/>
            <a:ext cx="52978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B869FED-5281-92C5-3F80-B0E9F5D54074}"/>
              </a:ext>
            </a:extLst>
          </p:cNvPr>
          <p:cNvSpPr/>
          <p:nvPr/>
        </p:nvSpPr>
        <p:spPr>
          <a:xfrm>
            <a:off x="6258045" y="4218253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(5</a:t>
            </a:r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회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  <a:endParaRPr lang="ko-KR" altLang="en-US" sz="800"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140" name="순서도: 처리 6">
            <a:extLst>
              <a:ext uri="{FF2B5EF4-FFF2-40B4-BE49-F238E27FC236}">
                <a16:creationId xmlns:a16="http://schemas.microsoft.com/office/drawing/2014/main" id="{34B60151-4E1C-BEBB-49A1-717A24CAB026}"/>
              </a:ext>
            </a:extLst>
          </p:cNvPr>
          <p:cNvSpPr/>
          <p:nvPr/>
        </p:nvSpPr>
        <p:spPr>
          <a:xfrm>
            <a:off x="7596718" y="3818330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4C3D924-E382-8E48-E06C-845F7208B8CB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7066938" y="4017335"/>
            <a:ext cx="52978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처리 6">
            <a:extLst>
              <a:ext uri="{FF2B5EF4-FFF2-40B4-BE49-F238E27FC236}">
                <a16:creationId xmlns:a16="http://schemas.microsoft.com/office/drawing/2014/main" id="{424CBE01-82DF-51C4-0550-2EB2DDE1664A}"/>
              </a:ext>
            </a:extLst>
          </p:cNvPr>
          <p:cNvSpPr/>
          <p:nvPr/>
        </p:nvSpPr>
        <p:spPr>
          <a:xfrm>
            <a:off x="7596719" y="4531029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cxnSp>
        <p:nvCxnSpPr>
          <p:cNvPr id="145" name="연결선: 꺾임 80">
            <a:extLst>
              <a:ext uri="{FF2B5EF4-FFF2-40B4-BE49-F238E27FC236}">
                <a16:creationId xmlns:a16="http://schemas.microsoft.com/office/drawing/2014/main" id="{B1352537-42F9-CBF1-B717-F95CA9A2EB9A}"/>
              </a:ext>
            </a:extLst>
          </p:cNvPr>
          <p:cNvCxnSpPr>
            <a:cxnSpLocks/>
            <a:stCxn id="135" idx="2"/>
            <a:endCxn id="144" idx="1"/>
          </p:cNvCxnSpPr>
          <p:nvPr/>
        </p:nvCxnSpPr>
        <p:spPr>
          <a:xfrm rot="16200000" flipH="1">
            <a:off x="6668030" y="3801346"/>
            <a:ext cx="509902" cy="134747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80">
            <a:extLst>
              <a:ext uri="{FF2B5EF4-FFF2-40B4-BE49-F238E27FC236}">
                <a16:creationId xmlns:a16="http://schemas.microsoft.com/office/drawing/2014/main" id="{4E10523E-C343-0A57-7D14-DE1A39A075DE}"/>
              </a:ext>
            </a:extLst>
          </p:cNvPr>
          <p:cNvCxnSpPr>
            <a:cxnSpLocks/>
            <a:stCxn id="79" idx="2"/>
            <a:endCxn id="115" idx="1"/>
          </p:cNvCxnSpPr>
          <p:nvPr/>
        </p:nvCxnSpPr>
        <p:spPr>
          <a:xfrm rot="16200000" flipH="1">
            <a:off x="6660736" y="2359523"/>
            <a:ext cx="524486" cy="134747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A38BD865-ACCF-B8B9-ED4B-17EE50E80634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 flipV="1">
            <a:off x="4892968" y="2572012"/>
            <a:ext cx="538580" cy="37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B87784-03EC-B7B9-D6F6-B9F24932ADAE}"/>
              </a:ext>
            </a:extLst>
          </p:cNvPr>
          <p:cNvSpPr/>
          <p:nvPr/>
        </p:nvSpPr>
        <p:spPr>
          <a:xfrm>
            <a:off x="9481371" y="978837"/>
            <a:ext cx="2159279" cy="804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설정 화면에 초기화 기능 추가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자바스크립트 인터페이스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1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58B336C-D0C7-CEC3-9904-1364B26A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간편인증 프로세스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 Android(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초기화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)</a:t>
            </a:r>
          </a:p>
        </p:txBody>
      </p:sp>
      <p:sp>
        <p:nvSpPr>
          <p:cNvPr id="3" name="순서도: 수행의 시작/종료 5">
            <a:extLst>
              <a:ext uri="{FF2B5EF4-FFF2-40B4-BE49-F238E27FC236}">
                <a16:creationId xmlns:a16="http://schemas.microsoft.com/office/drawing/2014/main" id="{A9F51684-C3AE-18C8-32A2-B99F1A568F1B}"/>
              </a:ext>
            </a:extLst>
          </p:cNvPr>
          <p:cNvSpPr/>
          <p:nvPr/>
        </p:nvSpPr>
        <p:spPr>
          <a:xfrm>
            <a:off x="813294" y="986709"/>
            <a:ext cx="1635390" cy="3980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START</a:t>
            </a:r>
            <a:endParaRPr lang="ko-KR" altLang="en-US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4" name="순서도: 처리 6">
            <a:extLst>
              <a:ext uri="{FF2B5EF4-FFF2-40B4-BE49-F238E27FC236}">
                <a16:creationId xmlns:a16="http://schemas.microsoft.com/office/drawing/2014/main" id="{B70D7366-0EBB-370D-1B03-D43E52692A0A}"/>
              </a:ext>
            </a:extLst>
          </p:cNvPr>
          <p:cNvSpPr/>
          <p:nvPr/>
        </p:nvSpPr>
        <p:spPr>
          <a:xfrm>
            <a:off x="813294" y="1681753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앱 실행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A84C223-097C-175B-37D3-FF640F29453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630989" y="1384720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7FC9753-2B72-D2D5-CB79-57BD870B8BA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30989" y="2079764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9D7F84DC-5BFE-CC08-B966-2CEC12602D3D}"/>
              </a:ext>
            </a:extLst>
          </p:cNvPr>
          <p:cNvSpPr/>
          <p:nvPr/>
        </p:nvSpPr>
        <p:spPr>
          <a:xfrm>
            <a:off x="813294" y="2376797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설정</a:t>
            </a:r>
          </a:p>
        </p:txBody>
      </p:sp>
      <p:sp>
        <p:nvSpPr>
          <p:cNvPr id="9" name="순서도: 처리 6">
            <a:extLst>
              <a:ext uri="{FF2B5EF4-FFF2-40B4-BE49-F238E27FC236}">
                <a16:creationId xmlns:a16="http://schemas.microsoft.com/office/drawing/2014/main" id="{D42D789E-8A56-24DB-0E7D-0B5329905AC7}"/>
              </a:ext>
            </a:extLst>
          </p:cNvPr>
          <p:cNvSpPr/>
          <p:nvPr/>
        </p:nvSpPr>
        <p:spPr>
          <a:xfrm>
            <a:off x="813294" y="3071841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간편인증 초기화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D840D7-3D4D-15AB-27FD-801A8F286A3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630989" y="2774808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판단 9">
            <a:extLst>
              <a:ext uri="{FF2B5EF4-FFF2-40B4-BE49-F238E27FC236}">
                <a16:creationId xmlns:a16="http://schemas.microsoft.com/office/drawing/2014/main" id="{F4C9A7B2-71EA-9B46-4767-F7B1D06603A8}"/>
              </a:ext>
            </a:extLst>
          </p:cNvPr>
          <p:cNvSpPr/>
          <p:nvPr/>
        </p:nvSpPr>
        <p:spPr>
          <a:xfrm>
            <a:off x="813294" y="3766885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 </a:t>
            </a:r>
            <a:r>
              <a:rPr lang="en-US" altLang="ko-KR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/</a:t>
            </a:r>
            <a:r>
              <a:rPr lang="ko-KR" altLang="en-US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간편변호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5287AA-C09F-51FD-18BD-BEE0A3AE091C}"/>
              </a:ext>
            </a:extLst>
          </p:cNvPr>
          <p:cNvSpPr/>
          <p:nvPr/>
        </p:nvSpPr>
        <p:spPr>
          <a:xfrm>
            <a:off x="7065105" y="3072415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4242DD-5B53-7988-3E64-E246EEB5926C}"/>
              </a:ext>
            </a:extLst>
          </p:cNvPr>
          <p:cNvSpPr/>
          <p:nvPr/>
        </p:nvSpPr>
        <p:spPr>
          <a:xfrm>
            <a:off x="6247696" y="3495082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(5</a:t>
            </a:r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회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  <a:endParaRPr lang="ko-KR" altLang="en-US" sz="800"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16" name="순서도: 처리 6">
            <a:extLst>
              <a:ext uri="{FF2B5EF4-FFF2-40B4-BE49-F238E27FC236}">
                <a16:creationId xmlns:a16="http://schemas.microsoft.com/office/drawing/2014/main" id="{38BD2C3E-C97F-594F-F7AE-5347982C46FD}"/>
              </a:ext>
            </a:extLst>
          </p:cNvPr>
          <p:cNvSpPr/>
          <p:nvPr/>
        </p:nvSpPr>
        <p:spPr>
          <a:xfrm>
            <a:off x="3256031" y="3075008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생체인증등록</a:t>
            </a:r>
          </a:p>
        </p:txBody>
      </p:sp>
      <p:sp>
        <p:nvSpPr>
          <p:cNvPr id="17" name="순서도: 판단 9">
            <a:extLst>
              <a:ext uri="{FF2B5EF4-FFF2-40B4-BE49-F238E27FC236}">
                <a16:creationId xmlns:a16="http://schemas.microsoft.com/office/drawing/2014/main" id="{E57D2F0E-3298-B4B0-1E7A-B0814BF3ADFF}"/>
              </a:ext>
            </a:extLst>
          </p:cNvPr>
          <p:cNvSpPr/>
          <p:nvPr/>
        </p:nvSpPr>
        <p:spPr>
          <a:xfrm>
            <a:off x="5425033" y="3075008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F5CF5-7BFD-A560-843A-E67CBD047B1F}"/>
              </a:ext>
            </a:extLst>
          </p:cNvPr>
          <p:cNvSpPr/>
          <p:nvPr/>
        </p:nvSpPr>
        <p:spPr>
          <a:xfrm>
            <a:off x="2448684" y="3770289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838871-3896-18D2-0169-220C594AA9DB}"/>
              </a:ext>
            </a:extLst>
          </p:cNvPr>
          <p:cNvSpPr/>
          <p:nvPr/>
        </p:nvSpPr>
        <p:spPr>
          <a:xfrm>
            <a:off x="1630989" y="4164896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</a:p>
        </p:txBody>
      </p:sp>
      <p:cxnSp>
        <p:nvCxnSpPr>
          <p:cNvPr id="20" name="연결선: 꺾임 80">
            <a:extLst>
              <a:ext uri="{FF2B5EF4-FFF2-40B4-BE49-F238E27FC236}">
                <a16:creationId xmlns:a16="http://schemas.microsoft.com/office/drawing/2014/main" id="{A2E7172B-091B-3D16-5D56-FA52EAA7249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448684" y="3274014"/>
            <a:ext cx="807347" cy="691877"/>
          </a:xfrm>
          <a:prstGeom prst="bentConnector3">
            <a:avLst>
              <a:gd name="adj1" fmla="val 7334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6">
            <a:extLst>
              <a:ext uri="{FF2B5EF4-FFF2-40B4-BE49-F238E27FC236}">
                <a16:creationId xmlns:a16="http://schemas.microsoft.com/office/drawing/2014/main" id="{D4DC6687-18E8-314A-F46D-23E494C1C156}"/>
              </a:ext>
            </a:extLst>
          </p:cNvPr>
          <p:cNvSpPr/>
          <p:nvPr/>
        </p:nvSpPr>
        <p:spPr>
          <a:xfrm>
            <a:off x="7594034" y="3077413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6481EFD-9FB4-8D9F-E3DD-FFCF25C8EFAE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7060423" y="3274014"/>
            <a:ext cx="533611" cy="24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6">
            <a:extLst>
              <a:ext uri="{FF2B5EF4-FFF2-40B4-BE49-F238E27FC236}">
                <a16:creationId xmlns:a16="http://schemas.microsoft.com/office/drawing/2014/main" id="{95938968-1B55-0B89-22EA-240B3C1D8B96}"/>
              </a:ext>
            </a:extLst>
          </p:cNvPr>
          <p:cNvSpPr/>
          <p:nvPr/>
        </p:nvSpPr>
        <p:spPr>
          <a:xfrm>
            <a:off x="3257578" y="4485141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(PIN)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</a:t>
            </a:r>
            <a:endParaRPr lang="en-US" altLang="ko-KR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24" name="순서도: 처리 6">
            <a:extLst>
              <a:ext uri="{FF2B5EF4-FFF2-40B4-BE49-F238E27FC236}">
                <a16:creationId xmlns:a16="http://schemas.microsoft.com/office/drawing/2014/main" id="{F1617523-4153-EC7C-D396-6C1E7DF632E7}"/>
              </a:ext>
            </a:extLst>
          </p:cNvPr>
          <p:cNvSpPr/>
          <p:nvPr/>
        </p:nvSpPr>
        <p:spPr>
          <a:xfrm>
            <a:off x="7594034" y="3770051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98E4D4-D32C-D2CF-E4FB-6B2775F13560}"/>
              </a:ext>
            </a:extLst>
          </p:cNvPr>
          <p:cNvSpPr/>
          <p:nvPr/>
        </p:nvSpPr>
        <p:spPr>
          <a:xfrm>
            <a:off x="9273824" y="4462879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sp>
        <p:nvSpPr>
          <p:cNvPr id="26" name="순서도: 판단 9">
            <a:extLst>
              <a:ext uri="{FF2B5EF4-FFF2-40B4-BE49-F238E27FC236}">
                <a16:creationId xmlns:a16="http://schemas.microsoft.com/office/drawing/2014/main" id="{B8F859E8-8DDE-7220-6184-C1C4B7B7A484}"/>
              </a:ext>
            </a:extLst>
          </p:cNvPr>
          <p:cNvSpPr/>
          <p:nvPr/>
        </p:nvSpPr>
        <p:spPr>
          <a:xfrm>
            <a:off x="7594035" y="4479318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B097D3-84A3-EA87-FFDB-F2E780EA6C3B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 flipV="1">
            <a:off x="7060423" y="4678324"/>
            <a:ext cx="533612" cy="58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18DC02-C6B0-03EA-AABE-9CE3B50BDD40}"/>
              </a:ext>
            </a:extLst>
          </p:cNvPr>
          <p:cNvSpPr/>
          <p:nvPr/>
        </p:nvSpPr>
        <p:spPr>
          <a:xfrm>
            <a:off x="8420531" y="4875449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(5</a:t>
            </a:r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회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  <a:endParaRPr lang="ko-KR" altLang="en-US" sz="800"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29" name="순서도: 처리 6">
            <a:extLst>
              <a:ext uri="{FF2B5EF4-FFF2-40B4-BE49-F238E27FC236}">
                <a16:creationId xmlns:a16="http://schemas.microsoft.com/office/drawing/2014/main" id="{E9591FD8-F81E-F1D5-2880-2FC77B0FE89B}"/>
              </a:ext>
            </a:extLst>
          </p:cNvPr>
          <p:cNvSpPr/>
          <p:nvPr/>
        </p:nvSpPr>
        <p:spPr>
          <a:xfrm>
            <a:off x="9759204" y="4475526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58AA5EC-76EC-0D56-185E-27F14D11FA7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229424" y="4674531"/>
            <a:ext cx="52978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6">
            <a:extLst>
              <a:ext uri="{FF2B5EF4-FFF2-40B4-BE49-F238E27FC236}">
                <a16:creationId xmlns:a16="http://schemas.microsoft.com/office/drawing/2014/main" id="{E6FB3D05-3193-A72B-59AA-7EFD7E4C0DE4}"/>
              </a:ext>
            </a:extLst>
          </p:cNvPr>
          <p:cNvSpPr/>
          <p:nvPr/>
        </p:nvSpPr>
        <p:spPr>
          <a:xfrm>
            <a:off x="9759205" y="5188225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cxnSp>
        <p:nvCxnSpPr>
          <p:cNvPr id="32" name="연결선: 꺾임 80">
            <a:extLst>
              <a:ext uri="{FF2B5EF4-FFF2-40B4-BE49-F238E27FC236}">
                <a16:creationId xmlns:a16="http://schemas.microsoft.com/office/drawing/2014/main" id="{A3EA7D8E-0F6B-93A3-D420-F7B4C249F144}"/>
              </a:ext>
            </a:extLst>
          </p:cNvPr>
          <p:cNvCxnSpPr>
            <a:cxnSpLocks/>
            <a:stCxn id="26" idx="2"/>
            <a:endCxn id="31" idx="1"/>
          </p:cNvCxnSpPr>
          <p:nvPr/>
        </p:nvCxnSpPr>
        <p:spPr>
          <a:xfrm rot="16200000" flipH="1">
            <a:off x="8830516" y="4458542"/>
            <a:ext cx="509902" cy="134747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80">
            <a:extLst>
              <a:ext uri="{FF2B5EF4-FFF2-40B4-BE49-F238E27FC236}">
                <a16:creationId xmlns:a16="http://schemas.microsoft.com/office/drawing/2014/main" id="{9278EFCA-87DF-29DA-1263-C0025AEC4528}"/>
              </a:ext>
            </a:extLst>
          </p:cNvPr>
          <p:cNvCxnSpPr>
            <a:cxnSpLocks/>
            <a:stCxn id="17" idx="2"/>
            <a:endCxn id="24" idx="1"/>
          </p:cNvCxnSpPr>
          <p:nvPr/>
        </p:nvCxnSpPr>
        <p:spPr>
          <a:xfrm rot="16200000" flipH="1">
            <a:off x="6670362" y="3045385"/>
            <a:ext cx="496038" cy="135130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E1DA59-EA3E-F014-0FD6-022D05BDD57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891421" y="3274014"/>
            <a:ext cx="53361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6">
            <a:extLst>
              <a:ext uri="{FF2B5EF4-FFF2-40B4-BE49-F238E27FC236}">
                <a16:creationId xmlns:a16="http://schemas.microsoft.com/office/drawing/2014/main" id="{25F21FCF-315D-4AF5-3B09-E1B2831F92C9}"/>
              </a:ext>
            </a:extLst>
          </p:cNvPr>
          <p:cNvSpPr/>
          <p:nvPr/>
        </p:nvSpPr>
        <p:spPr>
          <a:xfrm>
            <a:off x="5425033" y="4485140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(PIN)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 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확인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7233BAE-A9C2-165E-9D55-2CAF715DD496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4892968" y="4684146"/>
            <a:ext cx="532065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80">
            <a:extLst>
              <a:ext uri="{FF2B5EF4-FFF2-40B4-BE49-F238E27FC236}">
                <a16:creationId xmlns:a16="http://schemas.microsoft.com/office/drawing/2014/main" id="{E72DB0BC-7D62-512B-DDE6-799606875D16}"/>
              </a:ext>
            </a:extLst>
          </p:cNvPr>
          <p:cNvCxnSpPr>
            <a:cxnSpLocks/>
            <a:stCxn id="13" idx="2"/>
            <a:endCxn id="23" idx="1"/>
          </p:cNvCxnSpPr>
          <p:nvPr/>
        </p:nvCxnSpPr>
        <p:spPr>
          <a:xfrm rot="16200000" flipH="1">
            <a:off x="2184658" y="3611226"/>
            <a:ext cx="519251" cy="162658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981BD83-D4E9-AB70-A29D-6798E2662F1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630989" y="3469852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80">
            <a:extLst>
              <a:ext uri="{FF2B5EF4-FFF2-40B4-BE49-F238E27FC236}">
                <a16:creationId xmlns:a16="http://schemas.microsoft.com/office/drawing/2014/main" id="{A7737C3B-D030-160D-FCFD-3B4BA469914E}"/>
              </a:ext>
            </a:extLst>
          </p:cNvPr>
          <p:cNvCxnSpPr>
            <a:cxnSpLocks/>
            <a:stCxn id="13" idx="1"/>
            <a:endCxn id="49" idx="1"/>
          </p:cNvCxnSpPr>
          <p:nvPr/>
        </p:nvCxnSpPr>
        <p:spPr>
          <a:xfrm rot="10800000" flipH="1" flipV="1">
            <a:off x="813294" y="3965891"/>
            <a:ext cx="2442736" cy="1633898"/>
          </a:xfrm>
          <a:prstGeom prst="bentConnector3">
            <a:avLst>
              <a:gd name="adj1" fmla="val -935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6">
            <a:extLst>
              <a:ext uri="{FF2B5EF4-FFF2-40B4-BE49-F238E27FC236}">
                <a16:creationId xmlns:a16="http://schemas.microsoft.com/office/drawing/2014/main" id="{A484826D-ED7B-85A6-5176-FA6A2DB679B1}"/>
              </a:ext>
            </a:extLst>
          </p:cNvPr>
          <p:cNvSpPr/>
          <p:nvPr/>
        </p:nvSpPr>
        <p:spPr>
          <a:xfrm>
            <a:off x="3256030" y="5400783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B65672-B3C8-B941-F24F-9902DA697025}"/>
              </a:ext>
            </a:extLst>
          </p:cNvPr>
          <p:cNvSpPr/>
          <p:nvPr/>
        </p:nvSpPr>
        <p:spPr>
          <a:xfrm>
            <a:off x="168470" y="3745321"/>
            <a:ext cx="6751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백 버튼 클릭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B8CD516-008C-2222-5210-93A98655F07B}"/>
              </a:ext>
            </a:extLst>
          </p:cNvPr>
          <p:cNvSpPr/>
          <p:nvPr/>
        </p:nvSpPr>
        <p:spPr>
          <a:xfrm>
            <a:off x="2152567" y="5376721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간편인증 데이터 초기화</a:t>
            </a:r>
          </a:p>
        </p:txBody>
      </p:sp>
    </p:spTree>
    <p:extLst>
      <p:ext uri="{BB962C8B-B14F-4D97-AF65-F5344CB8AC3E}">
        <p14:creationId xmlns:p14="http://schemas.microsoft.com/office/powerpoint/2010/main" val="181166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">
            <a:extLst>
              <a:ext uri="{FF2B5EF4-FFF2-40B4-BE49-F238E27FC236}">
                <a16:creationId xmlns:a16="http://schemas.microsoft.com/office/drawing/2014/main" id="{5B044909-53A0-37F0-60E1-C851C44F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간편인증 프로세스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 iOS(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등록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)</a:t>
            </a:r>
          </a:p>
        </p:txBody>
      </p:sp>
      <p:sp>
        <p:nvSpPr>
          <p:cNvPr id="58" name="순서도: 수행의 시작/종료 5">
            <a:extLst>
              <a:ext uri="{FF2B5EF4-FFF2-40B4-BE49-F238E27FC236}">
                <a16:creationId xmlns:a16="http://schemas.microsoft.com/office/drawing/2014/main" id="{77209F96-F36A-8E77-926A-FA8F96516FBD}"/>
              </a:ext>
            </a:extLst>
          </p:cNvPr>
          <p:cNvSpPr/>
          <p:nvPr/>
        </p:nvSpPr>
        <p:spPr>
          <a:xfrm>
            <a:off x="813294" y="986709"/>
            <a:ext cx="1635390" cy="3980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START</a:t>
            </a:r>
            <a:endParaRPr lang="ko-KR" altLang="en-US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59" name="순서도: 처리 6">
            <a:extLst>
              <a:ext uri="{FF2B5EF4-FFF2-40B4-BE49-F238E27FC236}">
                <a16:creationId xmlns:a16="http://schemas.microsoft.com/office/drawing/2014/main" id="{78866C86-C16B-9695-DFFC-917F9E8BC890}"/>
              </a:ext>
            </a:extLst>
          </p:cNvPr>
          <p:cNvSpPr/>
          <p:nvPr/>
        </p:nvSpPr>
        <p:spPr>
          <a:xfrm>
            <a:off x="813294" y="1681753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앱 실행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3B731CD-D9BA-FF3F-4F03-BD153788D15C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1630989" y="1384720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처리 6">
            <a:extLst>
              <a:ext uri="{FF2B5EF4-FFF2-40B4-BE49-F238E27FC236}">
                <a16:creationId xmlns:a16="http://schemas.microsoft.com/office/drawing/2014/main" id="{ADAB2E0D-B54D-64E6-13DE-FB1D48DB845A}"/>
              </a:ext>
            </a:extLst>
          </p:cNvPr>
          <p:cNvSpPr/>
          <p:nvPr/>
        </p:nvSpPr>
        <p:spPr>
          <a:xfrm>
            <a:off x="813294" y="2376797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전화번호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인증번호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</a:t>
            </a:r>
          </a:p>
        </p:txBody>
      </p:sp>
      <p:sp>
        <p:nvSpPr>
          <p:cNvPr id="62" name="순서도: 처리 6">
            <a:extLst>
              <a:ext uri="{FF2B5EF4-FFF2-40B4-BE49-F238E27FC236}">
                <a16:creationId xmlns:a16="http://schemas.microsoft.com/office/drawing/2014/main" id="{0866223F-21E9-DC20-2F2E-928ACAF711B9}"/>
              </a:ext>
            </a:extLst>
          </p:cNvPr>
          <p:cNvSpPr/>
          <p:nvPr/>
        </p:nvSpPr>
        <p:spPr>
          <a:xfrm>
            <a:off x="813294" y="3071841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버튼 클릭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22BFFE-6094-541D-C1FE-CCE358BD2963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1630989" y="2079764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047A646-CBA4-4B77-978C-0A610FEFF9D1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1630989" y="2774808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판단 9">
            <a:extLst>
              <a:ext uri="{FF2B5EF4-FFF2-40B4-BE49-F238E27FC236}">
                <a16:creationId xmlns:a16="http://schemas.microsoft.com/office/drawing/2014/main" id="{9A47B337-92C7-7060-39C6-55E1F93AB04F}"/>
              </a:ext>
            </a:extLst>
          </p:cNvPr>
          <p:cNvSpPr/>
          <p:nvPr/>
        </p:nvSpPr>
        <p:spPr>
          <a:xfrm>
            <a:off x="813294" y="3766885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 </a:t>
            </a:r>
            <a:r>
              <a:rPr lang="en-US" altLang="ko-KR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/</a:t>
            </a:r>
            <a:r>
              <a:rPr lang="ko-KR" altLang="en-US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간편변호 선택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662585-35D0-7FE0-E7D9-FA97B4126207}"/>
              </a:ext>
            </a:extLst>
          </p:cNvPr>
          <p:cNvSpPr/>
          <p:nvPr/>
        </p:nvSpPr>
        <p:spPr>
          <a:xfrm>
            <a:off x="4901482" y="1657095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DF156D-B09E-DEBC-AAFF-F5A5B0EA6529}"/>
              </a:ext>
            </a:extLst>
          </p:cNvPr>
          <p:cNvSpPr/>
          <p:nvPr/>
        </p:nvSpPr>
        <p:spPr>
          <a:xfrm>
            <a:off x="4084073" y="2079762"/>
            <a:ext cx="5870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 dirty="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,</a:t>
            </a:r>
            <a:r>
              <a:rPr lang="ko-KR" altLang="en-US" sz="800" dirty="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취소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4207CF2-C2B3-0512-0BEF-ACCEE431B830}"/>
              </a:ext>
            </a:extLst>
          </p:cNvPr>
          <p:cNvCxnSpPr>
            <a:cxnSpLocks/>
            <a:stCxn id="62" idx="2"/>
            <a:endCxn id="71" idx="0"/>
          </p:cNvCxnSpPr>
          <p:nvPr/>
        </p:nvCxnSpPr>
        <p:spPr>
          <a:xfrm>
            <a:off x="1630989" y="3469852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6">
            <a:extLst>
              <a:ext uri="{FF2B5EF4-FFF2-40B4-BE49-F238E27FC236}">
                <a16:creationId xmlns:a16="http://schemas.microsoft.com/office/drawing/2014/main" id="{EF2ECB59-5B07-2ABC-AFE7-3DCF2D2007A1}"/>
              </a:ext>
            </a:extLst>
          </p:cNvPr>
          <p:cNvSpPr/>
          <p:nvPr/>
        </p:nvSpPr>
        <p:spPr>
          <a:xfrm>
            <a:off x="3266379" y="986708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생체인증등록</a:t>
            </a:r>
          </a:p>
        </p:txBody>
      </p:sp>
      <p:sp>
        <p:nvSpPr>
          <p:cNvPr id="79" name="순서도: 판단 9">
            <a:extLst>
              <a:ext uri="{FF2B5EF4-FFF2-40B4-BE49-F238E27FC236}">
                <a16:creationId xmlns:a16="http://schemas.microsoft.com/office/drawing/2014/main" id="{9AE9FDF2-5FEB-E35E-DE92-ADA1E2FA366D}"/>
              </a:ext>
            </a:extLst>
          </p:cNvPr>
          <p:cNvSpPr/>
          <p:nvPr/>
        </p:nvSpPr>
        <p:spPr>
          <a:xfrm>
            <a:off x="3266379" y="1681753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95B57C-8891-7996-A1BC-9FFE25675CA9}"/>
              </a:ext>
            </a:extLst>
          </p:cNvPr>
          <p:cNvSpPr/>
          <p:nvPr/>
        </p:nvSpPr>
        <p:spPr>
          <a:xfrm>
            <a:off x="2448684" y="3770289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08D22A8-4140-0DE3-AA2D-3826AFF1FE8D}"/>
              </a:ext>
            </a:extLst>
          </p:cNvPr>
          <p:cNvSpPr/>
          <p:nvPr/>
        </p:nvSpPr>
        <p:spPr>
          <a:xfrm>
            <a:off x="1630989" y="4164896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</a:p>
        </p:txBody>
      </p:sp>
      <p:cxnSp>
        <p:nvCxnSpPr>
          <p:cNvPr id="82" name="연결선: 꺾임 80">
            <a:extLst>
              <a:ext uri="{FF2B5EF4-FFF2-40B4-BE49-F238E27FC236}">
                <a16:creationId xmlns:a16="http://schemas.microsoft.com/office/drawing/2014/main" id="{F0DB1F37-A193-C2C1-B7A4-0E0ACAD196A3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 flipV="1">
            <a:off x="2448684" y="1185714"/>
            <a:ext cx="817695" cy="2780177"/>
          </a:xfrm>
          <a:prstGeom prst="bentConnector3">
            <a:avLst>
              <a:gd name="adj1" fmla="val 7309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162D8ED-3100-4B1F-D7E5-8CEF9C3FE72E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4084074" y="1384719"/>
            <a:ext cx="0" cy="2970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6">
            <a:extLst>
              <a:ext uri="{FF2B5EF4-FFF2-40B4-BE49-F238E27FC236}">
                <a16:creationId xmlns:a16="http://schemas.microsoft.com/office/drawing/2014/main" id="{1368F0AF-520A-0443-B985-96E3F2E62682}"/>
              </a:ext>
            </a:extLst>
          </p:cNvPr>
          <p:cNvSpPr/>
          <p:nvPr/>
        </p:nvSpPr>
        <p:spPr>
          <a:xfrm>
            <a:off x="5434354" y="1681752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2DCFB76-C69A-05EE-7181-EA67E611A9D4}"/>
              </a:ext>
            </a:extLst>
          </p:cNvPr>
          <p:cNvCxnSpPr>
            <a:cxnSpLocks/>
            <a:stCxn id="79" idx="3"/>
            <a:endCxn id="88" idx="1"/>
          </p:cNvCxnSpPr>
          <p:nvPr/>
        </p:nvCxnSpPr>
        <p:spPr>
          <a:xfrm flipV="1">
            <a:off x="4901769" y="1880758"/>
            <a:ext cx="532585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80">
            <a:extLst>
              <a:ext uri="{FF2B5EF4-FFF2-40B4-BE49-F238E27FC236}">
                <a16:creationId xmlns:a16="http://schemas.microsoft.com/office/drawing/2014/main" id="{D59D33D8-F295-2E5F-5A75-6E8C99E9C08F}"/>
              </a:ext>
            </a:extLst>
          </p:cNvPr>
          <p:cNvCxnSpPr>
            <a:cxnSpLocks/>
            <a:stCxn id="71" idx="2"/>
            <a:endCxn id="2" idx="1"/>
          </p:cNvCxnSpPr>
          <p:nvPr/>
        </p:nvCxnSpPr>
        <p:spPr>
          <a:xfrm rot="16200000" flipH="1">
            <a:off x="2146267" y="3649617"/>
            <a:ext cx="596033" cy="162658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처리 6">
            <a:extLst>
              <a:ext uri="{FF2B5EF4-FFF2-40B4-BE49-F238E27FC236}">
                <a16:creationId xmlns:a16="http://schemas.microsoft.com/office/drawing/2014/main" id="{6AC58D36-54EB-336A-BF11-657D0A499E23}"/>
              </a:ext>
            </a:extLst>
          </p:cNvPr>
          <p:cNvSpPr/>
          <p:nvPr/>
        </p:nvSpPr>
        <p:spPr>
          <a:xfrm>
            <a:off x="3266236" y="2382614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48CB73E-58CF-4D9C-69B6-3334565EE28F}"/>
              </a:ext>
            </a:extLst>
          </p:cNvPr>
          <p:cNvCxnSpPr>
            <a:cxnSpLocks/>
            <a:stCxn id="79" idx="2"/>
            <a:endCxn id="115" idx="0"/>
          </p:cNvCxnSpPr>
          <p:nvPr/>
        </p:nvCxnSpPr>
        <p:spPr>
          <a:xfrm flipH="1">
            <a:off x="4083931" y="2079764"/>
            <a:ext cx="143" cy="3028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8062B-960E-A49F-7277-2B7A360805CC}"/>
              </a:ext>
            </a:extLst>
          </p:cNvPr>
          <p:cNvSpPr/>
          <p:nvPr/>
        </p:nvSpPr>
        <p:spPr>
          <a:xfrm>
            <a:off x="9230971" y="986709"/>
            <a:ext cx="2159279" cy="804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설정 화면에 초기화 기능 추가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자바스크립트 인터페이스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2" name="순서도: 처리 6">
            <a:extLst>
              <a:ext uri="{FF2B5EF4-FFF2-40B4-BE49-F238E27FC236}">
                <a16:creationId xmlns:a16="http://schemas.microsoft.com/office/drawing/2014/main" id="{1F9A13F9-B9EE-96D1-3B0E-3CECD9212B7E}"/>
              </a:ext>
            </a:extLst>
          </p:cNvPr>
          <p:cNvSpPr/>
          <p:nvPr/>
        </p:nvSpPr>
        <p:spPr>
          <a:xfrm>
            <a:off x="3257578" y="4561923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(PIN)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</a:t>
            </a:r>
            <a:endParaRPr lang="en-US" altLang="ko-KR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3456EF-D54A-8075-FAF4-E8D5FE95EA6E}"/>
              </a:ext>
            </a:extLst>
          </p:cNvPr>
          <p:cNvSpPr/>
          <p:nvPr/>
        </p:nvSpPr>
        <p:spPr>
          <a:xfrm>
            <a:off x="9273824" y="4539661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sp>
        <p:nvSpPr>
          <p:cNvPr id="6" name="순서도: 판단 9">
            <a:extLst>
              <a:ext uri="{FF2B5EF4-FFF2-40B4-BE49-F238E27FC236}">
                <a16:creationId xmlns:a16="http://schemas.microsoft.com/office/drawing/2014/main" id="{823BB4AB-A548-3EB3-625D-B6E655D13185}"/>
              </a:ext>
            </a:extLst>
          </p:cNvPr>
          <p:cNvSpPr/>
          <p:nvPr/>
        </p:nvSpPr>
        <p:spPr>
          <a:xfrm>
            <a:off x="7594035" y="4556100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298A2E-7C5D-8C66-DC06-5708E541AACE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7060423" y="4755106"/>
            <a:ext cx="533612" cy="58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7C0838-4AD0-0724-3663-0631DD4C17ED}"/>
              </a:ext>
            </a:extLst>
          </p:cNvPr>
          <p:cNvSpPr/>
          <p:nvPr/>
        </p:nvSpPr>
        <p:spPr>
          <a:xfrm>
            <a:off x="8420531" y="4952231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(5</a:t>
            </a:r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회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  <a:endParaRPr lang="ko-KR" altLang="en-US" sz="800"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9" name="순서도: 처리 6">
            <a:extLst>
              <a:ext uri="{FF2B5EF4-FFF2-40B4-BE49-F238E27FC236}">
                <a16:creationId xmlns:a16="http://schemas.microsoft.com/office/drawing/2014/main" id="{713773A6-AAE6-CBCE-BB5F-0C69AB8E2D24}"/>
              </a:ext>
            </a:extLst>
          </p:cNvPr>
          <p:cNvSpPr/>
          <p:nvPr/>
        </p:nvSpPr>
        <p:spPr>
          <a:xfrm>
            <a:off x="9759204" y="4552308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BD8B1E3-2648-B4C3-261A-7DD47BE5255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29424" y="4751313"/>
            <a:ext cx="52978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6">
            <a:extLst>
              <a:ext uri="{FF2B5EF4-FFF2-40B4-BE49-F238E27FC236}">
                <a16:creationId xmlns:a16="http://schemas.microsoft.com/office/drawing/2014/main" id="{D1409600-E999-EC10-2990-982F1EECB5C3}"/>
              </a:ext>
            </a:extLst>
          </p:cNvPr>
          <p:cNvSpPr/>
          <p:nvPr/>
        </p:nvSpPr>
        <p:spPr>
          <a:xfrm>
            <a:off x="9759205" y="5265007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cxnSp>
        <p:nvCxnSpPr>
          <p:cNvPr id="12" name="연결선: 꺾임 80">
            <a:extLst>
              <a:ext uri="{FF2B5EF4-FFF2-40B4-BE49-F238E27FC236}">
                <a16:creationId xmlns:a16="http://schemas.microsoft.com/office/drawing/2014/main" id="{80468608-44AA-9B83-4F43-2599CC938349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8830516" y="4535324"/>
            <a:ext cx="509902" cy="134747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6">
            <a:extLst>
              <a:ext uri="{FF2B5EF4-FFF2-40B4-BE49-F238E27FC236}">
                <a16:creationId xmlns:a16="http://schemas.microsoft.com/office/drawing/2014/main" id="{202B1A97-3D22-B29B-6969-7EC26FDBA88D}"/>
              </a:ext>
            </a:extLst>
          </p:cNvPr>
          <p:cNvSpPr/>
          <p:nvPr/>
        </p:nvSpPr>
        <p:spPr>
          <a:xfrm>
            <a:off x="5425033" y="4561922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(PIN)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 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확인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34345B-8E56-E151-F2E8-C20B4DA16E74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4892968" y="4760928"/>
            <a:ext cx="532065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5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">
            <a:extLst>
              <a:ext uri="{FF2B5EF4-FFF2-40B4-BE49-F238E27FC236}">
                <a16:creationId xmlns:a16="http://schemas.microsoft.com/office/drawing/2014/main" id="{5B044909-53A0-37F0-60E1-C851C44F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간편인증 프로세스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 iOS(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인증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)</a:t>
            </a:r>
          </a:p>
        </p:txBody>
      </p:sp>
      <p:sp>
        <p:nvSpPr>
          <p:cNvPr id="58" name="순서도: 수행의 시작/종료 5">
            <a:extLst>
              <a:ext uri="{FF2B5EF4-FFF2-40B4-BE49-F238E27FC236}">
                <a16:creationId xmlns:a16="http://schemas.microsoft.com/office/drawing/2014/main" id="{77209F96-F36A-8E77-926A-FA8F96516FBD}"/>
              </a:ext>
            </a:extLst>
          </p:cNvPr>
          <p:cNvSpPr/>
          <p:nvPr/>
        </p:nvSpPr>
        <p:spPr>
          <a:xfrm>
            <a:off x="813294" y="986709"/>
            <a:ext cx="1635390" cy="3980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START</a:t>
            </a:r>
            <a:endParaRPr lang="ko-KR" altLang="en-US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59" name="순서도: 처리 6">
            <a:extLst>
              <a:ext uri="{FF2B5EF4-FFF2-40B4-BE49-F238E27FC236}">
                <a16:creationId xmlns:a16="http://schemas.microsoft.com/office/drawing/2014/main" id="{78866C86-C16B-9695-DFFC-917F9E8BC890}"/>
              </a:ext>
            </a:extLst>
          </p:cNvPr>
          <p:cNvSpPr/>
          <p:nvPr/>
        </p:nvSpPr>
        <p:spPr>
          <a:xfrm>
            <a:off x="813294" y="1681753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앱 실행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3B731CD-D9BA-FF3F-4F03-BD153788D15C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1630989" y="1384720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22BFFE-6094-541D-C1FE-CCE358BD2963}"/>
              </a:ext>
            </a:extLst>
          </p:cNvPr>
          <p:cNvCxnSpPr>
            <a:cxnSpLocks/>
            <a:stCxn id="59" idx="2"/>
            <a:endCxn id="71" idx="0"/>
          </p:cNvCxnSpPr>
          <p:nvPr/>
        </p:nvCxnSpPr>
        <p:spPr>
          <a:xfrm>
            <a:off x="1630989" y="2079764"/>
            <a:ext cx="1116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판단 9">
            <a:extLst>
              <a:ext uri="{FF2B5EF4-FFF2-40B4-BE49-F238E27FC236}">
                <a16:creationId xmlns:a16="http://schemas.microsoft.com/office/drawing/2014/main" id="{9A47B337-92C7-7060-39C6-55E1F93AB04F}"/>
              </a:ext>
            </a:extLst>
          </p:cNvPr>
          <p:cNvSpPr/>
          <p:nvPr/>
        </p:nvSpPr>
        <p:spPr>
          <a:xfrm>
            <a:off x="814410" y="2376797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 </a:t>
            </a:r>
            <a:r>
              <a:rPr lang="en-US" altLang="ko-KR" sz="6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/</a:t>
            </a:r>
            <a:r>
              <a:rPr lang="ko-KR" altLang="en-US" sz="6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간편변호 설정 상태 체크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662585-35D0-7FE0-E7D9-FA97B4126207}"/>
              </a:ext>
            </a:extLst>
          </p:cNvPr>
          <p:cNvSpPr/>
          <p:nvPr/>
        </p:nvSpPr>
        <p:spPr>
          <a:xfrm>
            <a:off x="4901482" y="1657095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DF156D-B09E-DEBC-AAFF-F5A5B0EA6529}"/>
              </a:ext>
            </a:extLst>
          </p:cNvPr>
          <p:cNvSpPr/>
          <p:nvPr/>
        </p:nvSpPr>
        <p:spPr>
          <a:xfrm>
            <a:off x="4084073" y="2079762"/>
            <a:ext cx="5870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 dirty="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,</a:t>
            </a:r>
            <a:r>
              <a:rPr lang="ko-KR" altLang="en-US" sz="800" dirty="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취소</a:t>
            </a:r>
          </a:p>
        </p:txBody>
      </p:sp>
      <p:sp>
        <p:nvSpPr>
          <p:cNvPr id="77" name="순서도: 처리 6">
            <a:extLst>
              <a:ext uri="{FF2B5EF4-FFF2-40B4-BE49-F238E27FC236}">
                <a16:creationId xmlns:a16="http://schemas.microsoft.com/office/drawing/2014/main" id="{EF2ECB59-5B07-2ABC-AFE7-3DCF2D2007A1}"/>
              </a:ext>
            </a:extLst>
          </p:cNvPr>
          <p:cNvSpPr/>
          <p:nvPr/>
        </p:nvSpPr>
        <p:spPr>
          <a:xfrm>
            <a:off x="3266379" y="986708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</a:t>
            </a:r>
          </a:p>
        </p:txBody>
      </p:sp>
      <p:sp>
        <p:nvSpPr>
          <p:cNvPr id="79" name="순서도: 판단 9">
            <a:extLst>
              <a:ext uri="{FF2B5EF4-FFF2-40B4-BE49-F238E27FC236}">
                <a16:creationId xmlns:a16="http://schemas.microsoft.com/office/drawing/2014/main" id="{9AE9FDF2-5FEB-E35E-DE92-ADA1E2FA366D}"/>
              </a:ext>
            </a:extLst>
          </p:cNvPr>
          <p:cNvSpPr/>
          <p:nvPr/>
        </p:nvSpPr>
        <p:spPr>
          <a:xfrm>
            <a:off x="3266379" y="1681753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95B57C-8891-7996-A1BC-9FFE25675CA9}"/>
              </a:ext>
            </a:extLst>
          </p:cNvPr>
          <p:cNvSpPr/>
          <p:nvPr/>
        </p:nvSpPr>
        <p:spPr>
          <a:xfrm>
            <a:off x="2443073" y="2380201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08D22A8-4140-0DE3-AA2D-3826AFF1FE8D}"/>
              </a:ext>
            </a:extLst>
          </p:cNvPr>
          <p:cNvSpPr/>
          <p:nvPr/>
        </p:nvSpPr>
        <p:spPr>
          <a:xfrm>
            <a:off x="1625378" y="2774808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</a:p>
        </p:txBody>
      </p:sp>
      <p:cxnSp>
        <p:nvCxnSpPr>
          <p:cNvPr id="82" name="연결선: 꺾임 80">
            <a:extLst>
              <a:ext uri="{FF2B5EF4-FFF2-40B4-BE49-F238E27FC236}">
                <a16:creationId xmlns:a16="http://schemas.microsoft.com/office/drawing/2014/main" id="{F0DB1F37-A193-C2C1-B7A4-0E0ACAD196A3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 flipV="1">
            <a:off x="2449800" y="1185714"/>
            <a:ext cx="816579" cy="1390089"/>
          </a:xfrm>
          <a:prstGeom prst="bentConnector3">
            <a:avLst>
              <a:gd name="adj1" fmla="val 6693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162D8ED-3100-4B1F-D7E5-8CEF9C3FE72E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4084074" y="1384719"/>
            <a:ext cx="0" cy="2970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6">
            <a:extLst>
              <a:ext uri="{FF2B5EF4-FFF2-40B4-BE49-F238E27FC236}">
                <a16:creationId xmlns:a16="http://schemas.microsoft.com/office/drawing/2014/main" id="{1368F0AF-520A-0443-B985-96E3F2E62682}"/>
              </a:ext>
            </a:extLst>
          </p:cNvPr>
          <p:cNvSpPr/>
          <p:nvPr/>
        </p:nvSpPr>
        <p:spPr>
          <a:xfrm>
            <a:off x="5434354" y="1681752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2DCFB76-C69A-05EE-7181-EA67E611A9D4}"/>
              </a:ext>
            </a:extLst>
          </p:cNvPr>
          <p:cNvCxnSpPr>
            <a:cxnSpLocks/>
            <a:stCxn id="79" idx="3"/>
            <a:endCxn id="88" idx="1"/>
          </p:cNvCxnSpPr>
          <p:nvPr/>
        </p:nvCxnSpPr>
        <p:spPr>
          <a:xfrm flipV="1">
            <a:off x="4901769" y="1880758"/>
            <a:ext cx="532585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처리 6">
            <a:extLst>
              <a:ext uri="{FF2B5EF4-FFF2-40B4-BE49-F238E27FC236}">
                <a16:creationId xmlns:a16="http://schemas.microsoft.com/office/drawing/2014/main" id="{E4AF260D-A43A-7288-A995-4195328DCF44}"/>
              </a:ext>
            </a:extLst>
          </p:cNvPr>
          <p:cNvSpPr/>
          <p:nvPr/>
        </p:nvSpPr>
        <p:spPr>
          <a:xfrm>
            <a:off x="3266379" y="4562795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(PIN)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</a:t>
            </a:r>
            <a:endParaRPr lang="en-US" altLang="ko-KR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cxnSp>
        <p:nvCxnSpPr>
          <p:cNvPr id="100" name="연결선: 꺾임 80">
            <a:extLst>
              <a:ext uri="{FF2B5EF4-FFF2-40B4-BE49-F238E27FC236}">
                <a16:creationId xmlns:a16="http://schemas.microsoft.com/office/drawing/2014/main" id="{D59D33D8-F295-2E5F-5A75-6E8C99E9C08F}"/>
              </a:ext>
            </a:extLst>
          </p:cNvPr>
          <p:cNvCxnSpPr>
            <a:cxnSpLocks/>
            <a:stCxn id="71" idx="2"/>
            <a:endCxn id="99" idx="1"/>
          </p:cNvCxnSpPr>
          <p:nvPr/>
        </p:nvCxnSpPr>
        <p:spPr>
          <a:xfrm rot="16200000" flipH="1">
            <a:off x="1455746" y="2951167"/>
            <a:ext cx="1986993" cy="163427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처리 6">
            <a:extLst>
              <a:ext uri="{FF2B5EF4-FFF2-40B4-BE49-F238E27FC236}">
                <a16:creationId xmlns:a16="http://schemas.microsoft.com/office/drawing/2014/main" id="{6AC58D36-54EB-336A-BF11-657D0A499E23}"/>
              </a:ext>
            </a:extLst>
          </p:cNvPr>
          <p:cNvSpPr/>
          <p:nvPr/>
        </p:nvSpPr>
        <p:spPr>
          <a:xfrm>
            <a:off x="3267495" y="2376796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AA4F376-9B3F-51B6-BFE1-6038711F2D5C}"/>
              </a:ext>
            </a:extLst>
          </p:cNvPr>
          <p:cNvSpPr/>
          <p:nvPr/>
        </p:nvSpPr>
        <p:spPr>
          <a:xfrm>
            <a:off x="7111338" y="4546355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48CB73E-58CF-4D9C-69B6-3334565EE28F}"/>
              </a:ext>
            </a:extLst>
          </p:cNvPr>
          <p:cNvCxnSpPr>
            <a:cxnSpLocks/>
            <a:stCxn id="79" idx="2"/>
            <a:endCxn id="115" idx="0"/>
          </p:cNvCxnSpPr>
          <p:nvPr/>
        </p:nvCxnSpPr>
        <p:spPr>
          <a:xfrm>
            <a:off x="4084074" y="2079764"/>
            <a:ext cx="1116" cy="29703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판단 9">
            <a:extLst>
              <a:ext uri="{FF2B5EF4-FFF2-40B4-BE49-F238E27FC236}">
                <a16:creationId xmlns:a16="http://schemas.microsoft.com/office/drawing/2014/main" id="{AC0B7E40-8200-C2D8-22F7-A344C0DFFAB7}"/>
              </a:ext>
            </a:extLst>
          </p:cNvPr>
          <p:cNvSpPr/>
          <p:nvPr/>
        </p:nvSpPr>
        <p:spPr>
          <a:xfrm>
            <a:off x="5431549" y="4562794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DA04FB7-29BF-DCD7-DE21-76D17C8C223B}"/>
              </a:ext>
            </a:extLst>
          </p:cNvPr>
          <p:cNvCxnSpPr>
            <a:cxnSpLocks/>
            <a:stCxn id="99" idx="3"/>
            <a:endCxn id="135" idx="1"/>
          </p:cNvCxnSpPr>
          <p:nvPr/>
        </p:nvCxnSpPr>
        <p:spPr>
          <a:xfrm flipV="1">
            <a:off x="4901769" y="4761800"/>
            <a:ext cx="52978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B869FED-5281-92C5-3F80-B0E9F5D54074}"/>
              </a:ext>
            </a:extLst>
          </p:cNvPr>
          <p:cNvSpPr/>
          <p:nvPr/>
        </p:nvSpPr>
        <p:spPr>
          <a:xfrm>
            <a:off x="6258045" y="4958925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(5</a:t>
            </a:r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회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  <a:endParaRPr lang="ko-KR" altLang="en-US" sz="800"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140" name="순서도: 처리 6">
            <a:extLst>
              <a:ext uri="{FF2B5EF4-FFF2-40B4-BE49-F238E27FC236}">
                <a16:creationId xmlns:a16="http://schemas.microsoft.com/office/drawing/2014/main" id="{34B60151-4E1C-BEBB-49A1-717A24CAB026}"/>
              </a:ext>
            </a:extLst>
          </p:cNvPr>
          <p:cNvSpPr/>
          <p:nvPr/>
        </p:nvSpPr>
        <p:spPr>
          <a:xfrm>
            <a:off x="7596718" y="4559002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4C3D924-E382-8E48-E06C-845F7208B8CB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7066938" y="4758007"/>
            <a:ext cx="52978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처리 6">
            <a:extLst>
              <a:ext uri="{FF2B5EF4-FFF2-40B4-BE49-F238E27FC236}">
                <a16:creationId xmlns:a16="http://schemas.microsoft.com/office/drawing/2014/main" id="{424CBE01-82DF-51C4-0550-2EB2DDE1664A}"/>
              </a:ext>
            </a:extLst>
          </p:cNvPr>
          <p:cNvSpPr/>
          <p:nvPr/>
        </p:nvSpPr>
        <p:spPr>
          <a:xfrm>
            <a:off x="7596718" y="5381032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cxnSp>
        <p:nvCxnSpPr>
          <p:cNvPr id="145" name="연결선: 꺾임 80">
            <a:extLst>
              <a:ext uri="{FF2B5EF4-FFF2-40B4-BE49-F238E27FC236}">
                <a16:creationId xmlns:a16="http://schemas.microsoft.com/office/drawing/2014/main" id="{B1352537-42F9-CBF1-B717-F95CA9A2EB9A}"/>
              </a:ext>
            </a:extLst>
          </p:cNvPr>
          <p:cNvCxnSpPr>
            <a:cxnSpLocks/>
            <a:stCxn id="135" idx="2"/>
            <a:endCxn id="144" idx="1"/>
          </p:cNvCxnSpPr>
          <p:nvPr/>
        </p:nvCxnSpPr>
        <p:spPr>
          <a:xfrm rot="16200000" flipH="1">
            <a:off x="6613365" y="4596684"/>
            <a:ext cx="619233" cy="134747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8062B-960E-A49F-7277-2B7A360805CC}"/>
              </a:ext>
            </a:extLst>
          </p:cNvPr>
          <p:cNvSpPr/>
          <p:nvPr/>
        </p:nvSpPr>
        <p:spPr>
          <a:xfrm>
            <a:off x="9230971" y="986709"/>
            <a:ext cx="2159279" cy="804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설정 화면에 초기화 기능 추가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자바스크립트 인터페이스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7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197066-6FE5-3DF3-E47C-F2D9A690E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간편인증 프로세스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 iOS(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초기화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)</a:t>
            </a:r>
          </a:p>
        </p:txBody>
      </p:sp>
      <p:sp>
        <p:nvSpPr>
          <p:cNvPr id="3" name="순서도: 수행의 시작/종료 5">
            <a:extLst>
              <a:ext uri="{FF2B5EF4-FFF2-40B4-BE49-F238E27FC236}">
                <a16:creationId xmlns:a16="http://schemas.microsoft.com/office/drawing/2014/main" id="{FD544C66-D8D5-3BC2-ADBF-323575A554D8}"/>
              </a:ext>
            </a:extLst>
          </p:cNvPr>
          <p:cNvSpPr/>
          <p:nvPr/>
        </p:nvSpPr>
        <p:spPr>
          <a:xfrm>
            <a:off x="813294" y="986709"/>
            <a:ext cx="1635390" cy="3980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START</a:t>
            </a:r>
            <a:endParaRPr lang="ko-KR" altLang="en-US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4" name="순서도: 처리 6">
            <a:extLst>
              <a:ext uri="{FF2B5EF4-FFF2-40B4-BE49-F238E27FC236}">
                <a16:creationId xmlns:a16="http://schemas.microsoft.com/office/drawing/2014/main" id="{E65FBC72-9E43-7013-445A-8C7865131B10}"/>
              </a:ext>
            </a:extLst>
          </p:cNvPr>
          <p:cNvSpPr/>
          <p:nvPr/>
        </p:nvSpPr>
        <p:spPr>
          <a:xfrm>
            <a:off x="813294" y="1681753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앱 실행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FCCC62-52B0-9809-FBC6-C0EB66BD626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630989" y="1384720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6EBC883-9698-4441-3C1B-56D973C3501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30989" y="2079764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2DD52401-4D41-DE92-C32D-58D3195188AD}"/>
              </a:ext>
            </a:extLst>
          </p:cNvPr>
          <p:cNvSpPr/>
          <p:nvPr/>
        </p:nvSpPr>
        <p:spPr>
          <a:xfrm>
            <a:off x="813294" y="2376797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설정</a:t>
            </a:r>
          </a:p>
        </p:txBody>
      </p:sp>
      <p:sp>
        <p:nvSpPr>
          <p:cNvPr id="8" name="순서도: 처리 6">
            <a:extLst>
              <a:ext uri="{FF2B5EF4-FFF2-40B4-BE49-F238E27FC236}">
                <a16:creationId xmlns:a16="http://schemas.microsoft.com/office/drawing/2014/main" id="{5B181C7D-C2B9-DDFF-7D99-BE1076CF620F}"/>
              </a:ext>
            </a:extLst>
          </p:cNvPr>
          <p:cNvSpPr/>
          <p:nvPr/>
        </p:nvSpPr>
        <p:spPr>
          <a:xfrm>
            <a:off x="813294" y="3071841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간편인증 초기화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0D35B3-D2AB-A0AE-1C96-F2B5D1F352C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30989" y="2774808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00680E-B319-4DDC-B3A9-681FC30CCBA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630989" y="3469852"/>
            <a:ext cx="0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9">
            <a:extLst>
              <a:ext uri="{FF2B5EF4-FFF2-40B4-BE49-F238E27FC236}">
                <a16:creationId xmlns:a16="http://schemas.microsoft.com/office/drawing/2014/main" id="{F9F0A557-E55B-C551-F2A3-96904D00E89F}"/>
              </a:ext>
            </a:extLst>
          </p:cNvPr>
          <p:cNvSpPr/>
          <p:nvPr/>
        </p:nvSpPr>
        <p:spPr>
          <a:xfrm>
            <a:off x="813294" y="3766885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 </a:t>
            </a:r>
            <a:r>
              <a:rPr lang="en-US" altLang="ko-KR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/</a:t>
            </a:r>
            <a:r>
              <a:rPr lang="ko-KR" altLang="en-US" sz="7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간편변호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CEFDE6-4907-872C-8CE2-FCD6371E4895}"/>
              </a:ext>
            </a:extLst>
          </p:cNvPr>
          <p:cNvSpPr/>
          <p:nvPr/>
        </p:nvSpPr>
        <p:spPr>
          <a:xfrm>
            <a:off x="4901482" y="1657095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E0F922-0023-3A38-C075-5E94FC0C1658}"/>
              </a:ext>
            </a:extLst>
          </p:cNvPr>
          <p:cNvSpPr/>
          <p:nvPr/>
        </p:nvSpPr>
        <p:spPr>
          <a:xfrm>
            <a:off x="4084073" y="2079762"/>
            <a:ext cx="577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(2</a:t>
            </a:r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회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  <a:endParaRPr lang="ko-KR" altLang="en-US" sz="800"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14" name="순서도: 처리 6">
            <a:extLst>
              <a:ext uri="{FF2B5EF4-FFF2-40B4-BE49-F238E27FC236}">
                <a16:creationId xmlns:a16="http://schemas.microsoft.com/office/drawing/2014/main" id="{28C43BFB-9D4A-2571-3667-57113A9024DB}"/>
              </a:ext>
            </a:extLst>
          </p:cNvPr>
          <p:cNvSpPr/>
          <p:nvPr/>
        </p:nvSpPr>
        <p:spPr>
          <a:xfrm>
            <a:off x="3266379" y="986708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생체인증등록</a:t>
            </a:r>
          </a:p>
        </p:txBody>
      </p:sp>
      <p:sp>
        <p:nvSpPr>
          <p:cNvPr id="15" name="순서도: 판단 9">
            <a:extLst>
              <a:ext uri="{FF2B5EF4-FFF2-40B4-BE49-F238E27FC236}">
                <a16:creationId xmlns:a16="http://schemas.microsoft.com/office/drawing/2014/main" id="{568E1371-6F53-E3B0-8675-0A126AEF9CFC}"/>
              </a:ext>
            </a:extLst>
          </p:cNvPr>
          <p:cNvSpPr/>
          <p:nvPr/>
        </p:nvSpPr>
        <p:spPr>
          <a:xfrm>
            <a:off x="3266379" y="1681753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0C2949-DE69-6152-A36A-E89AEB6997CB}"/>
              </a:ext>
            </a:extLst>
          </p:cNvPr>
          <p:cNvSpPr/>
          <p:nvPr/>
        </p:nvSpPr>
        <p:spPr>
          <a:xfrm>
            <a:off x="2448684" y="3770289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생체인증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454DEA-5E8F-CC37-137F-D01348C81F5B}"/>
              </a:ext>
            </a:extLst>
          </p:cNvPr>
          <p:cNvSpPr/>
          <p:nvPr/>
        </p:nvSpPr>
        <p:spPr>
          <a:xfrm>
            <a:off x="1630989" y="4164896"/>
            <a:ext cx="5309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</a:p>
        </p:txBody>
      </p:sp>
      <p:cxnSp>
        <p:nvCxnSpPr>
          <p:cNvPr id="18" name="연결선: 꺾임 80">
            <a:extLst>
              <a:ext uri="{FF2B5EF4-FFF2-40B4-BE49-F238E27FC236}">
                <a16:creationId xmlns:a16="http://schemas.microsoft.com/office/drawing/2014/main" id="{6F49663A-B57C-7312-3EC0-8F326F97126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2448684" y="1185714"/>
            <a:ext cx="817695" cy="2780177"/>
          </a:xfrm>
          <a:prstGeom prst="bentConnector3">
            <a:avLst>
              <a:gd name="adj1" fmla="val 7309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9E8098-A438-C687-18F8-6407F3CCE51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084074" y="1384719"/>
            <a:ext cx="0" cy="2970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6">
            <a:extLst>
              <a:ext uri="{FF2B5EF4-FFF2-40B4-BE49-F238E27FC236}">
                <a16:creationId xmlns:a16="http://schemas.microsoft.com/office/drawing/2014/main" id="{0DAADAE3-BBC7-D72D-F5CF-3ED6F97BA3E0}"/>
              </a:ext>
            </a:extLst>
          </p:cNvPr>
          <p:cNvSpPr/>
          <p:nvPr/>
        </p:nvSpPr>
        <p:spPr>
          <a:xfrm>
            <a:off x="5434354" y="1681752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196B81-27E3-BE3E-81E6-CDFD79203A22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4901769" y="1880758"/>
            <a:ext cx="532585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80">
            <a:extLst>
              <a:ext uri="{FF2B5EF4-FFF2-40B4-BE49-F238E27FC236}">
                <a16:creationId xmlns:a16="http://schemas.microsoft.com/office/drawing/2014/main" id="{44FCBA6F-E5E0-4599-F411-BC16865FCC20}"/>
              </a:ext>
            </a:extLst>
          </p:cNvPr>
          <p:cNvCxnSpPr>
            <a:cxnSpLocks/>
            <a:stCxn id="11" idx="2"/>
            <a:endCxn id="37" idx="1"/>
          </p:cNvCxnSpPr>
          <p:nvPr/>
        </p:nvCxnSpPr>
        <p:spPr>
          <a:xfrm rot="16200000" flipH="1">
            <a:off x="2146267" y="3649617"/>
            <a:ext cx="596033" cy="162658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6">
            <a:extLst>
              <a:ext uri="{FF2B5EF4-FFF2-40B4-BE49-F238E27FC236}">
                <a16:creationId xmlns:a16="http://schemas.microsoft.com/office/drawing/2014/main" id="{CEF3A9B0-0E8E-F691-606C-0CA441443A5E}"/>
              </a:ext>
            </a:extLst>
          </p:cNvPr>
          <p:cNvSpPr/>
          <p:nvPr/>
        </p:nvSpPr>
        <p:spPr>
          <a:xfrm>
            <a:off x="3266236" y="2376797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399630-00B2-227E-6CF2-BEEAF67C0EED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 flipH="1">
            <a:off x="4083931" y="2079764"/>
            <a:ext cx="143" cy="297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6">
            <a:extLst>
              <a:ext uri="{FF2B5EF4-FFF2-40B4-BE49-F238E27FC236}">
                <a16:creationId xmlns:a16="http://schemas.microsoft.com/office/drawing/2014/main" id="{B664934C-083A-82DB-AEBA-844B918E4B1A}"/>
              </a:ext>
            </a:extLst>
          </p:cNvPr>
          <p:cNvSpPr/>
          <p:nvPr/>
        </p:nvSpPr>
        <p:spPr>
          <a:xfrm>
            <a:off x="3257578" y="4561923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(PIN)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</a:t>
            </a:r>
            <a:endParaRPr lang="en-US" altLang="ko-KR" sz="1000">
              <a:solidFill>
                <a:schemeClr val="tx1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D1435A-DB86-FDD7-1AE7-4D08D45C2A83}"/>
              </a:ext>
            </a:extLst>
          </p:cNvPr>
          <p:cNvSpPr/>
          <p:nvPr/>
        </p:nvSpPr>
        <p:spPr>
          <a:xfrm>
            <a:off x="9273824" y="4539661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</a:t>
            </a:r>
          </a:p>
        </p:txBody>
      </p:sp>
      <p:sp>
        <p:nvSpPr>
          <p:cNvPr id="39" name="순서도: 판단 9">
            <a:extLst>
              <a:ext uri="{FF2B5EF4-FFF2-40B4-BE49-F238E27FC236}">
                <a16:creationId xmlns:a16="http://schemas.microsoft.com/office/drawing/2014/main" id="{109799E7-F25F-2B94-D0B3-C5EE6BD4215C}"/>
              </a:ext>
            </a:extLst>
          </p:cNvPr>
          <p:cNvSpPr/>
          <p:nvPr/>
        </p:nvSpPr>
        <p:spPr>
          <a:xfrm>
            <a:off x="7594035" y="4556100"/>
            <a:ext cx="1635390" cy="3980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성공여부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F31333-2F63-CF80-3FA1-84E0806CE5F7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 flipV="1">
            <a:off x="7060423" y="4755106"/>
            <a:ext cx="533612" cy="58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09EFA3-0905-FBA8-B0AD-34B741B2003D}"/>
              </a:ext>
            </a:extLst>
          </p:cNvPr>
          <p:cNvSpPr/>
          <p:nvPr/>
        </p:nvSpPr>
        <p:spPr>
          <a:xfrm>
            <a:off x="8420531" y="4952231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실패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(5</a:t>
            </a:r>
            <a:r>
              <a:rPr lang="ko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회</a:t>
            </a:r>
            <a:r>
              <a:rPr lang="en-US" altLang="ko-KR" sz="800"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  <a:endParaRPr lang="ko-KR" altLang="en-US" sz="800"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sp>
        <p:nvSpPr>
          <p:cNvPr id="42" name="순서도: 처리 6">
            <a:extLst>
              <a:ext uri="{FF2B5EF4-FFF2-40B4-BE49-F238E27FC236}">
                <a16:creationId xmlns:a16="http://schemas.microsoft.com/office/drawing/2014/main" id="{AC6E8400-B76B-A8BB-595B-E29B9D5C29F6}"/>
              </a:ext>
            </a:extLst>
          </p:cNvPr>
          <p:cNvSpPr/>
          <p:nvPr/>
        </p:nvSpPr>
        <p:spPr>
          <a:xfrm>
            <a:off x="9759204" y="4552308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성공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AB325EE-582A-4E50-0414-80585AD264F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229424" y="4751313"/>
            <a:ext cx="52978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6">
            <a:extLst>
              <a:ext uri="{FF2B5EF4-FFF2-40B4-BE49-F238E27FC236}">
                <a16:creationId xmlns:a16="http://schemas.microsoft.com/office/drawing/2014/main" id="{4F7CE558-37BC-0129-B77E-0A10E02E162A}"/>
              </a:ext>
            </a:extLst>
          </p:cNvPr>
          <p:cNvSpPr/>
          <p:nvPr/>
        </p:nvSpPr>
        <p:spPr>
          <a:xfrm>
            <a:off x="9759205" y="5265007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로그인 페이지로 이동</a:t>
            </a:r>
          </a:p>
        </p:txBody>
      </p:sp>
      <p:cxnSp>
        <p:nvCxnSpPr>
          <p:cNvPr id="45" name="연결선: 꺾임 80">
            <a:extLst>
              <a:ext uri="{FF2B5EF4-FFF2-40B4-BE49-F238E27FC236}">
                <a16:creationId xmlns:a16="http://schemas.microsoft.com/office/drawing/2014/main" id="{367EA49E-E6A7-542E-F03C-50C98F168064}"/>
              </a:ext>
            </a:extLst>
          </p:cNvPr>
          <p:cNvCxnSpPr>
            <a:cxnSpLocks/>
            <a:stCxn id="39" idx="2"/>
            <a:endCxn id="44" idx="1"/>
          </p:cNvCxnSpPr>
          <p:nvPr/>
        </p:nvCxnSpPr>
        <p:spPr>
          <a:xfrm rot="16200000" flipH="1">
            <a:off x="8830516" y="4535324"/>
            <a:ext cx="509902" cy="134747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6">
            <a:extLst>
              <a:ext uri="{FF2B5EF4-FFF2-40B4-BE49-F238E27FC236}">
                <a16:creationId xmlns:a16="http://schemas.microsoft.com/office/drawing/2014/main" id="{64F729C5-F13B-1EC2-005F-0C2E509536E8}"/>
              </a:ext>
            </a:extLst>
          </p:cNvPr>
          <p:cNvSpPr/>
          <p:nvPr/>
        </p:nvSpPr>
        <p:spPr>
          <a:xfrm>
            <a:off x="5425033" y="4561922"/>
            <a:ext cx="1635390" cy="39801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(Native)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간편번호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(PIN) 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입력 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확인</a:t>
            </a:r>
            <a:r>
              <a:rPr lang="en-US" altLang="ko-KR" sz="1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)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5FB6EF-8759-8D37-AE8F-7A800CA72462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4892968" y="4760928"/>
            <a:ext cx="532065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2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6F04F3-EF87-9CA4-2116-8B4BC3D9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20" y="286128"/>
            <a:ext cx="8275665" cy="24727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125936" tIns="46760" rIns="17966" bIns="46760" anchor="ctr"/>
          <a:lstStyle/>
          <a:p>
            <a:pPr defTabSz="809625">
              <a:lnSpc>
                <a:spcPct val="150000"/>
              </a:lnSpc>
              <a:spcAft>
                <a:spcPct val="10000"/>
              </a:spcAft>
            </a:pP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간편번호 등록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–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Android,</a:t>
            </a:r>
            <a:r>
              <a:rPr lang="ko-KR" altLang="en-US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 </a:t>
            </a:r>
            <a:r>
              <a:rPr lang="en-US" altLang="ko-KR" sz="1700" b="1">
                <a:latin typeface="Pulmuone LOHAS OTF Bold" panose="020B0600000101010101" pitchFamily="34" charset="-127"/>
                <a:ea typeface="Pulmuone LOHAS OTF Bold" panose="020B0600000101010101" pitchFamily="34" charset="-127"/>
                <a:cs typeface="Arial" charset="0"/>
                <a:sym typeface="Wingdings" pitchFamily="2" charset="2"/>
              </a:rPr>
              <a:t>iOS</a:t>
            </a:r>
          </a:p>
        </p:txBody>
      </p: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30C522E1-6061-08B2-74E9-0207FC4FF2FD}"/>
              </a:ext>
            </a:extLst>
          </p:cNvPr>
          <p:cNvGrpSpPr/>
          <p:nvPr/>
        </p:nvGrpSpPr>
        <p:grpSpPr>
          <a:xfrm>
            <a:off x="3349074" y="1633940"/>
            <a:ext cx="2341768" cy="4677316"/>
            <a:chOff x="3349074" y="1633940"/>
            <a:chExt cx="2341768" cy="4677316"/>
          </a:xfrm>
        </p:grpSpPr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FECFA9DC-16F7-6AE6-7F76-C449B471383B}"/>
                </a:ext>
              </a:extLst>
            </p:cNvPr>
            <p:cNvSpPr/>
            <p:nvPr/>
          </p:nvSpPr>
          <p:spPr>
            <a:xfrm>
              <a:off x="3355351" y="1640276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9" name="모서리가 둥근 직사각형 1048">
              <a:extLst>
                <a:ext uri="{FF2B5EF4-FFF2-40B4-BE49-F238E27FC236}">
                  <a16:creationId xmlns:a16="http://schemas.microsoft.com/office/drawing/2014/main" id="{10974194-36DA-7580-BF3E-B548BB9152D8}"/>
                </a:ext>
              </a:extLst>
            </p:cNvPr>
            <p:cNvSpPr/>
            <p:nvPr/>
          </p:nvSpPr>
          <p:spPr>
            <a:xfrm>
              <a:off x="3604477" y="3679051"/>
              <a:ext cx="890338" cy="890338"/>
            </a:xfrm>
            <a:prstGeom prst="roundRect">
              <a:avLst>
                <a:gd name="adj" fmla="val 17810"/>
              </a:avLst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048" name="그림 1047">
              <a:extLst>
                <a:ext uri="{FF2B5EF4-FFF2-40B4-BE49-F238E27FC236}">
                  <a16:creationId xmlns:a16="http://schemas.microsoft.com/office/drawing/2014/main" id="{4A755883-C8BA-4A49-04DA-2A8FD9F70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9536" y="3808121"/>
              <a:ext cx="500221" cy="500221"/>
            </a:xfrm>
            <a:prstGeom prst="rect">
              <a:avLst/>
            </a:prstGeom>
          </p:spPr>
        </p:pic>
        <p:sp>
          <p:nvSpPr>
            <p:cNvPr id="1050" name="모서리가 둥근 직사각형 1049">
              <a:extLst>
                <a:ext uri="{FF2B5EF4-FFF2-40B4-BE49-F238E27FC236}">
                  <a16:creationId xmlns:a16="http://schemas.microsoft.com/office/drawing/2014/main" id="{782AB188-B390-D906-64E7-D7341FB6C0CE}"/>
                </a:ext>
              </a:extLst>
            </p:cNvPr>
            <p:cNvSpPr/>
            <p:nvPr/>
          </p:nvSpPr>
          <p:spPr>
            <a:xfrm>
              <a:off x="4602689" y="3669982"/>
              <a:ext cx="890338" cy="890338"/>
            </a:xfrm>
            <a:prstGeom prst="roundRect">
              <a:avLst>
                <a:gd name="adj" fmla="val 17810"/>
              </a:avLst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044" name="Picture 4">
              <a:extLst>
                <a:ext uri="{FF2B5EF4-FFF2-40B4-BE49-F238E27FC236}">
                  <a16:creationId xmlns:a16="http://schemas.microsoft.com/office/drawing/2014/main" id="{83C1730D-83D7-756F-489F-CF92D8FE6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293" y="3909800"/>
              <a:ext cx="281642" cy="28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그림 1044" descr="텍스트, 그물이(가) 표시된 사진&#10;&#10;자동 생성된 설명">
              <a:extLst>
                <a:ext uri="{FF2B5EF4-FFF2-40B4-BE49-F238E27FC236}">
                  <a16:creationId xmlns:a16="http://schemas.microsoft.com/office/drawing/2014/main" id="{51C5208F-B97F-7DB5-3D42-519D0FF0B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0498" y="3914851"/>
              <a:ext cx="281068" cy="281642"/>
            </a:xfrm>
            <a:prstGeom prst="rect">
              <a:avLst/>
            </a:prstGeom>
          </p:spPr>
        </p:pic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A3CF3FC3-AA69-9ED1-CB61-6B63F78C0C49}"/>
                </a:ext>
              </a:extLst>
            </p:cNvPr>
            <p:cNvSpPr txBox="1"/>
            <p:nvPr/>
          </p:nvSpPr>
          <p:spPr>
            <a:xfrm>
              <a:off x="3719831" y="2485202"/>
              <a:ext cx="16065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인증방식을 선택해주세요</a:t>
              </a:r>
              <a:r>
                <a:rPr kumimoji="1" lang="en-US" altLang="ko-KR" sz="1100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1100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BC04993D-7A78-3D56-192E-CE9B13CD35B5}"/>
                </a:ext>
              </a:extLst>
            </p:cNvPr>
            <p:cNvSpPr txBox="1"/>
            <p:nvPr/>
          </p:nvSpPr>
          <p:spPr>
            <a:xfrm>
              <a:off x="3742511" y="4299491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간편번호</a:t>
              </a:r>
              <a:endParaRPr kumimoji="1" lang="ko-Kore-KR" altLang="en-US" sz="10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E837B77A-D524-B0C9-4141-CF0E5C2406F9}"/>
                </a:ext>
              </a:extLst>
            </p:cNvPr>
            <p:cNvSpPr txBox="1"/>
            <p:nvPr/>
          </p:nvSpPr>
          <p:spPr>
            <a:xfrm>
              <a:off x="4740723" y="428935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생체인증</a:t>
              </a:r>
              <a:endParaRPr kumimoji="1" lang="ko-Kore-KR" altLang="en-US" sz="10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056" name="그림 1055">
              <a:extLst>
                <a:ext uri="{FF2B5EF4-FFF2-40B4-BE49-F238E27FC236}">
                  <a16:creationId xmlns:a16="http://schemas.microsoft.com/office/drawing/2014/main" id="{16733E57-22B8-B5F0-F187-FFE46B2AB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681"/>
            <a:stretch/>
          </p:blipFill>
          <p:spPr>
            <a:xfrm>
              <a:off x="3349074" y="1633940"/>
              <a:ext cx="2341768" cy="162171"/>
            </a:xfrm>
            <a:prstGeom prst="rect">
              <a:avLst/>
            </a:prstGeom>
          </p:spPr>
        </p:pic>
      </p:grp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12D861B6-A418-013D-CE13-1F163E14881E}"/>
              </a:ext>
            </a:extLst>
          </p:cNvPr>
          <p:cNvSpPr/>
          <p:nvPr/>
        </p:nvSpPr>
        <p:spPr>
          <a:xfrm>
            <a:off x="473338" y="748472"/>
            <a:ext cx="11197985" cy="653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1.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(WebView) Login 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버튼 클릭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2.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인증방식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-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간편번호 선택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  <a:p>
            <a:pPr lvl="0"/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3.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간편번호 입력 </a:t>
            </a:r>
            <a:r>
              <a:rPr lang="en-US" altLang="ko-KR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–</a:t>
            </a:r>
            <a:r>
              <a:rPr lang="ko-KR" altLang="en-US" sz="1200">
                <a:solidFill>
                  <a:prstClr val="black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rPr>
              <a:t> 확인 프로세스 진행</a:t>
            </a:r>
            <a:endParaRPr lang="en-US" altLang="ko-KR" sz="1200">
              <a:solidFill>
                <a:prstClr val="black"/>
              </a:solidFill>
              <a:latin typeface="Pulmuone LOHAS OTF Bold" panose="020B0600000101010101" pitchFamily="34" charset="-127"/>
              <a:ea typeface="Pulmuone LOHAS OTF Bold" panose="020B0600000101010101" pitchFamily="34" charset="-127"/>
            </a:endParaRPr>
          </a:p>
        </p:txBody>
      </p:sp>
      <p:grpSp>
        <p:nvGrpSpPr>
          <p:cNvPr id="1081" name="그룹 1080">
            <a:extLst>
              <a:ext uri="{FF2B5EF4-FFF2-40B4-BE49-F238E27FC236}">
                <a16:creationId xmlns:a16="http://schemas.microsoft.com/office/drawing/2014/main" id="{7AD7B35B-122C-6ED0-B5F4-E9D1935F8C06}"/>
              </a:ext>
            </a:extLst>
          </p:cNvPr>
          <p:cNvGrpSpPr/>
          <p:nvPr/>
        </p:nvGrpSpPr>
        <p:grpSpPr>
          <a:xfrm>
            <a:off x="6236766" y="1627604"/>
            <a:ext cx="2341768" cy="4677316"/>
            <a:chOff x="6236766" y="1627604"/>
            <a:chExt cx="2341768" cy="4677316"/>
          </a:xfrm>
        </p:grpSpPr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FB53A064-F528-C683-7289-734B8389C8F5}"/>
                </a:ext>
              </a:extLst>
            </p:cNvPr>
            <p:cNvSpPr/>
            <p:nvPr/>
          </p:nvSpPr>
          <p:spPr>
            <a:xfrm>
              <a:off x="6243043" y="1633940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059" name="그림 1058">
              <a:extLst>
                <a:ext uri="{FF2B5EF4-FFF2-40B4-BE49-F238E27FC236}">
                  <a16:creationId xmlns:a16="http://schemas.microsoft.com/office/drawing/2014/main" id="{FA76DB44-9136-A969-89AA-2A034578E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681"/>
            <a:stretch/>
          </p:blipFill>
          <p:spPr>
            <a:xfrm>
              <a:off x="6236766" y="1627604"/>
              <a:ext cx="2341768" cy="162171"/>
            </a:xfrm>
            <a:prstGeom prst="rect">
              <a:avLst/>
            </a:prstGeom>
          </p:spPr>
        </p:pic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FDD4AE4A-D4D5-4BEE-D0AE-9876E408D564}"/>
                </a:ext>
              </a:extLst>
            </p:cNvPr>
            <p:cNvSpPr txBox="1"/>
            <p:nvPr/>
          </p:nvSpPr>
          <p:spPr>
            <a:xfrm>
              <a:off x="6920911" y="205744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간편번호</a:t>
              </a:r>
              <a:endParaRPr kumimoji="1" lang="ko-Kore-KR" altLang="en-US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grpSp>
          <p:nvGrpSpPr>
            <p:cNvPr id="1068" name="그룹 1067">
              <a:extLst>
                <a:ext uri="{FF2B5EF4-FFF2-40B4-BE49-F238E27FC236}">
                  <a16:creationId xmlns:a16="http://schemas.microsoft.com/office/drawing/2014/main" id="{69FD5606-DAD7-B8DC-674F-1245959672EF}"/>
                </a:ext>
              </a:extLst>
            </p:cNvPr>
            <p:cNvGrpSpPr/>
            <p:nvPr/>
          </p:nvGrpSpPr>
          <p:grpSpPr>
            <a:xfrm>
              <a:off x="6726843" y="2888799"/>
              <a:ext cx="1367891" cy="0"/>
              <a:chOff x="6808573" y="2342033"/>
              <a:chExt cx="1367891" cy="0"/>
            </a:xfrm>
          </p:grpSpPr>
          <p:cxnSp>
            <p:nvCxnSpPr>
              <p:cNvPr id="1062" name="직선 연결선[R] 1061">
                <a:extLst>
                  <a:ext uri="{FF2B5EF4-FFF2-40B4-BE49-F238E27FC236}">
                    <a16:creationId xmlns:a16="http://schemas.microsoft.com/office/drawing/2014/main" id="{11EACF56-9151-0EAF-8AC8-5330270CC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573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직선 연결선[R] 1063">
                <a:extLst>
                  <a:ext uri="{FF2B5EF4-FFF2-40B4-BE49-F238E27FC236}">
                    <a16:creationId xmlns:a16="http://schemas.microsoft.com/office/drawing/2014/main" id="{C2A1B499-6537-7EC1-4104-C70032002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2604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[R] 1065">
                <a:extLst>
                  <a:ext uri="{FF2B5EF4-FFF2-40B4-BE49-F238E27FC236}">
                    <a16:creationId xmlns:a16="http://schemas.microsoft.com/office/drawing/2014/main" id="{D8E9DC40-896D-D215-74C2-FE99F7483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635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직선 연결선[R] 1066">
                <a:extLst>
                  <a:ext uri="{FF2B5EF4-FFF2-40B4-BE49-F238E27FC236}">
                    <a16:creationId xmlns:a16="http://schemas.microsoft.com/office/drawing/2014/main" id="{A7A09128-C793-0AF1-E88B-F30BD9B8C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666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9" name="직사각형 1068">
              <a:extLst>
                <a:ext uri="{FF2B5EF4-FFF2-40B4-BE49-F238E27FC236}">
                  <a16:creationId xmlns:a16="http://schemas.microsoft.com/office/drawing/2014/main" id="{B6E1D799-3888-096B-534E-E72DAF8AA93E}"/>
                </a:ext>
              </a:extLst>
            </p:cNvPr>
            <p:cNvSpPr/>
            <p:nvPr/>
          </p:nvSpPr>
          <p:spPr>
            <a:xfrm>
              <a:off x="6252470" y="373608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1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F1D72B6B-A615-FC3E-7963-04F3034185E8}"/>
                </a:ext>
              </a:extLst>
            </p:cNvPr>
            <p:cNvSpPr/>
            <p:nvPr/>
          </p:nvSpPr>
          <p:spPr>
            <a:xfrm>
              <a:off x="7033030" y="3739044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2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1" name="직사각형 1070">
              <a:extLst>
                <a:ext uri="{FF2B5EF4-FFF2-40B4-BE49-F238E27FC236}">
                  <a16:creationId xmlns:a16="http://schemas.microsoft.com/office/drawing/2014/main" id="{07801E31-C8EE-3DF7-C809-9976CAB2397C}"/>
                </a:ext>
              </a:extLst>
            </p:cNvPr>
            <p:cNvSpPr/>
            <p:nvPr/>
          </p:nvSpPr>
          <p:spPr>
            <a:xfrm>
              <a:off x="7801068" y="373608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3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2" name="직사각형 1071">
              <a:extLst>
                <a:ext uri="{FF2B5EF4-FFF2-40B4-BE49-F238E27FC236}">
                  <a16:creationId xmlns:a16="http://schemas.microsoft.com/office/drawing/2014/main" id="{115BDD10-5DAC-B39A-26F9-C5010A774EA8}"/>
                </a:ext>
              </a:extLst>
            </p:cNvPr>
            <p:cNvSpPr/>
            <p:nvPr/>
          </p:nvSpPr>
          <p:spPr>
            <a:xfrm>
              <a:off x="6252470" y="4224986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4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99099AFC-047F-0484-7DD6-4D71E92DF343}"/>
                </a:ext>
              </a:extLst>
            </p:cNvPr>
            <p:cNvSpPr/>
            <p:nvPr/>
          </p:nvSpPr>
          <p:spPr>
            <a:xfrm>
              <a:off x="7033030" y="4227948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5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07B0FB83-5798-48FA-17EB-F0D9519876BE}"/>
                </a:ext>
              </a:extLst>
            </p:cNvPr>
            <p:cNvSpPr/>
            <p:nvPr/>
          </p:nvSpPr>
          <p:spPr>
            <a:xfrm>
              <a:off x="7801068" y="4224986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6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5" name="직사각형 1074">
              <a:extLst>
                <a:ext uri="{FF2B5EF4-FFF2-40B4-BE49-F238E27FC236}">
                  <a16:creationId xmlns:a16="http://schemas.microsoft.com/office/drawing/2014/main" id="{6D2DF1A5-2EAC-B2EC-8DC3-C4F9188C0B53}"/>
                </a:ext>
              </a:extLst>
            </p:cNvPr>
            <p:cNvSpPr/>
            <p:nvPr/>
          </p:nvSpPr>
          <p:spPr>
            <a:xfrm>
              <a:off x="6252470" y="4710810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7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A9070E48-C184-5B31-C775-D736EF08DF90}"/>
                </a:ext>
              </a:extLst>
            </p:cNvPr>
            <p:cNvSpPr/>
            <p:nvPr/>
          </p:nvSpPr>
          <p:spPr>
            <a:xfrm>
              <a:off x="7033030" y="471377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8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7" name="직사각형 1076">
              <a:extLst>
                <a:ext uri="{FF2B5EF4-FFF2-40B4-BE49-F238E27FC236}">
                  <a16:creationId xmlns:a16="http://schemas.microsoft.com/office/drawing/2014/main" id="{554C5171-60B2-B75D-4CA9-F213111F8210}"/>
                </a:ext>
              </a:extLst>
            </p:cNvPr>
            <p:cNvSpPr/>
            <p:nvPr/>
          </p:nvSpPr>
          <p:spPr>
            <a:xfrm>
              <a:off x="7801068" y="4710810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9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CA1795D8-887A-86BB-6A22-191440DFFC86}"/>
                </a:ext>
              </a:extLst>
            </p:cNvPr>
            <p:cNvSpPr/>
            <p:nvPr/>
          </p:nvSpPr>
          <p:spPr>
            <a:xfrm>
              <a:off x="6253174" y="5199598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79" name="직사각형 1078">
              <a:extLst>
                <a:ext uri="{FF2B5EF4-FFF2-40B4-BE49-F238E27FC236}">
                  <a16:creationId xmlns:a16="http://schemas.microsoft.com/office/drawing/2014/main" id="{4BD3CCF0-12DF-713F-6231-F18C3B011517}"/>
                </a:ext>
              </a:extLst>
            </p:cNvPr>
            <p:cNvSpPr/>
            <p:nvPr/>
          </p:nvSpPr>
          <p:spPr>
            <a:xfrm>
              <a:off x="7033734" y="5202560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0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80" name="직사각형 1079">
              <a:extLst>
                <a:ext uri="{FF2B5EF4-FFF2-40B4-BE49-F238E27FC236}">
                  <a16:creationId xmlns:a16="http://schemas.microsoft.com/office/drawing/2014/main" id="{88DF9640-ABB9-2DD6-E3F9-781692E813C6}"/>
                </a:ext>
              </a:extLst>
            </p:cNvPr>
            <p:cNvSpPr/>
            <p:nvPr/>
          </p:nvSpPr>
          <p:spPr>
            <a:xfrm>
              <a:off x="7801772" y="5199598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1085" name="그림 1084">
              <a:extLst>
                <a:ext uri="{FF2B5EF4-FFF2-40B4-BE49-F238E27FC236}">
                  <a16:creationId xmlns:a16="http://schemas.microsoft.com/office/drawing/2014/main" id="{1316C390-D012-73FA-8269-4E220752E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27595" y="5294780"/>
              <a:ext cx="304800" cy="3048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08D005-96C7-F869-00B6-380ABDAC82E1}"/>
                </a:ext>
              </a:extLst>
            </p:cNvPr>
            <p:cNvSpPr txBox="1"/>
            <p:nvPr/>
          </p:nvSpPr>
          <p:spPr>
            <a:xfrm>
              <a:off x="6900873" y="2373251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인증을 진행해주세요</a:t>
              </a:r>
              <a:r>
                <a:rPr kumimoji="1" lang="en-US" altLang="ko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37" name="타원 1036">
              <a:extLst>
                <a:ext uri="{FF2B5EF4-FFF2-40B4-BE49-F238E27FC236}">
                  <a16:creationId xmlns:a16="http://schemas.microsoft.com/office/drawing/2014/main" id="{5245DE3C-1ECB-C751-05BD-B0688754976E}"/>
                </a:ext>
              </a:extLst>
            </p:cNvPr>
            <p:cNvSpPr/>
            <p:nvPr/>
          </p:nvSpPr>
          <p:spPr>
            <a:xfrm>
              <a:off x="6816031" y="2637553"/>
              <a:ext cx="169683" cy="1696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7" name="타원 1046">
              <a:extLst>
                <a:ext uri="{FF2B5EF4-FFF2-40B4-BE49-F238E27FC236}">
                  <a16:creationId xmlns:a16="http://schemas.microsoft.com/office/drawing/2014/main" id="{20D55BC2-1D3A-6C44-1C9A-6C992A0CC04B}"/>
                </a:ext>
              </a:extLst>
            </p:cNvPr>
            <p:cNvSpPr/>
            <p:nvPr/>
          </p:nvSpPr>
          <p:spPr>
            <a:xfrm>
              <a:off x="7141807" y="2637553"/>
              <a:ext cx="169683" cy="1696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65" name="그룹 1064">
            <a:extLst>
              <a:ext uri="{FF2B5EF4-FFF2-40B4-BE49-F238E27FC236}">
                <a16:creationId xmlns:a16="http://schemas.microsoft.com/office/drawing/2014/main" id="{44D7B1D8-F7DC-7055-A917-B7C48A45347C}"/>
              </a:ext>
            </a:extLst>
          </p:cNvPr>
          <p:cNvGrpSpPr/>
          <p:nvPr/>
        </p:nvGrpSpPr>
        <p:grpSpPr>
          <a:xfrm>
            <a:off x="9100238" y="1627105"/>
            <a:ext cx="2359102" cy="4677316"/>
            <a:chOff x="9230087" y="1621268"/>
            <a:chExt cx="2359102" cy="46773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F596F2-E6E3-9926-047D-84B406AEB2A1}"/>
                </a:ext>
              </a:extLst>
            </p:cNvPr>
            <p:cNvSpPr/>
            <p:nvPr/>
          </p:nvSpPr>
          <p:spPr>
            <a:xfrm>
              <a:off x="9253698" y="1627604"/>
              <a:ext cx="2335491" cy="4670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E9D4B0C-55D6-0ED7-A3A0-22896A0E9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681"/>
            <a:stretch/>
          </p:blipFill>
          <p:spPr>
            <a:xfrm>
              <a:off x="9230087" y="1621268"/>
              <a:ext cx="2341768" cy="1621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99C21-F0A7-9F94-B595-CD85C0AC40CD}"/>
                </a:ext>
              </a:extLst>
            </p:cNvPr>
            <p:cNvSpPr txBox="1"/>
            <p:nvPr/>
          </p:nvSpPr>
          <p:spPr>
            <a:xfrm>
              <a:off x="9914232" y="2051109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간편번호</a:t>
              </a:r>
              <a:endParaRPr kumimoji="1" lang="ko-Kore-KR" altLang="en-US" b="1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1C6524-D32E-27DA-760F-91929378FB4C}"/>
                </a:ext>
              </a:extLst>
            </p:cNvPr>
            <p:cNvGrpSpPr/>
            <p:nvPr/>
          </p:nvGrpSpPr>
          <p:grpSpPr>
            <a:xfrm>
              <a:off x="9720164" y="2882463"/>
              <a:ext cx="1367891" cy="0"/>
              <a:chOff x="6808573" y="2342033"/>
              <a:chExt cx="1367891" cy="0"/>
            </a:xfrm>
          </p:grpSpPr>
          <p:cxnSp>
            <p:nvCxnSpPr>
              <p:cNvPr id="9" name="직선 연결선[R] 8">
                <a:extLst>
                  <a:ext uri="{FF2B5EF4-FFF2-40B4-BE49-F238E27FC236}">
                    <a16:creationId xmlns:a16="http://schemas.microsoft.com/office/drawing/2014/main" id="{9AC20770-73F7-4177-83A0-A4A5067AD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573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CF17BA78-F807-31B5-8637-8F29AED1C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2604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C1CCF35B-03F3-7440-9BB5-5AFE333E0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635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9782B7C4-15DB-A01D-6203-40A472BDD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666" y="2342033"/>
                <a:ext cx="275798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26F5F1-254C-A8BB-F6CC-075102715A84}"/>
                </a:ext>
              </a:extLst>
            </p:cNvPr>
            <p:cNvSpPr/>
            <p:nvPr/>
          </p:nvSpPr>
          <p:spPr>
            <a:xfrm>
              <a:off x="9262145" y="3729746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1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526494-794B-1FD5-B657-2E4DC58CC87A}"/>
                </a:ext>
              </a:extLst>
            </p:cNvPr>
            <p:cNvSpPr/>
            <p:nvPr/>
          </p:nvSpPr>
          <p:spPr>
            <a:xfrm>
              <a:off x="10026351" y="3732708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2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D99C265-E521-070D-B8CE-0EF4F55BD752}"/>
                </a:ext>
              </a:extLst>
            </p:cNvPr>
            <p:cNvSpPr/>
            <p:nvPr/>
          </p:nvSpPr>
          <p:spPr>
            <a:xfrm>
              <a:off x="10803816" y="3729746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3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7BABE4F-33CC-0BB0-7A00-7763DB373B13}"/>
                </a:ext>
              </a:extLst>
            </p:cNvPr>
            <p:cNvSpPr/>
            <p:nvPr/>
          </p:nvSpPr>
          <p:spPr>
            <a:xfrm>
              <a:off x="9262145" y="4218650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4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D1747FF-050F-3070-8B79-E8DA35DB5CA6}"/>
                </a:ext>
              </a:extLst>
            </p:cNvPr>
            <p:cNvSpPr/>
            <p:nvPr/>
          </p:nvSpPr>
          <p:spPr>
            <a:xfrm>
              <a:off x="10026351" y="422161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5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70A8E0-A343-F5F9-5114-068D1FE97FFB}"/>
                </a:ext>
              </a:extLst>
            </p:cNvPr>
            <p:cNvSpPr/>
            <p:nvPr/>
          </p:nvSpPr>
          <p:spPr>
            <a:xfrm>
              <a:off x="10803816" y="4218650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6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6BDBAC-81E2-50FE-FE0F-9F953CE0BC01}"/>
                </a:ext>
              </a:extLst>
            </p:cNvPr>
            <p:cNvSpPr/>
            <p:nvPr/>
          </p:nvSpPr>
          <p:spPr>
            <a:xfrm>
              <a:off x="9262145" y="4704474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7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692B5CE-B09F-A8ED-1F0A-22ECF2F57156}"/>
                </a:ext>
              </a:extLst>
            </p:cNvPr>
            <p:cNvSpPr/>
            <p:nvPr/>
          </p:nvSpPr>
          <p:spPr>
            <a:xfrm>
              <a:off x="10026351" y="4707436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8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CAF033-92FA-1E4A-D285-D551F6A6054F}"/>
                </a:ext>
              </a:extLst>
            </p:cNvPr>
            <p:cNvSpPr/>
            <p:nvPr/>
          </p:nvSpPr>
          <p:spPr>
            <a:xfrm>
              <a:off x="10803816" y="4704474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9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3D71C3-5722-D385-E0A1-A0F7893B450E}"/>
                </a:ext>
              </a:extLst>
            </p:cNvPr>
            <p:cNvSpPr/>
            <p:nvPr/>
          </p:nvSpPr>
          <p:spPr>
            <a:xfrm>
              <a:off x="9262849" y="519326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7872620-25CA-26FB-65F2-51E71DC4C4F9}"/>
                </a:ext>
              </a:extLst>
            </p:cNvPr>
            <p:cNvSpPr/>
            <p:nvPr/>
          </p:nvSpPr>
          <p:spPr>
            <a:xfrm>
              <a:off x="10027055" y="5196224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0</a:t>
              </a:r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35EBA5-E992-C23E-08C8-5C185CD0C0F4}"/>
                </a:ext>
              </a:extLst>
            </p:cNvPr>
            <p:cNvSpPr/>
            <p:nvPr/>
          </p:nvSpPr>
          <p:spPr>
            <a:xfrm>
              <a:off x="10804520" y="5193262"/>
              <a:ext cx="768093" cy="48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tx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0D97093-C4D2-9569-DF21-73EA1763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30343" y="5288444"/>
              <a:ext cx="304800" cy="3048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6627FD7-7BFC-0D98-0418-4A2BBCA137A5}"/>
                </a:ext>
              </a:extLst>
            </p:cNvPr>
            <p:cNvSpPr txBox="1"/>
            <p:nvPr/>
          </p:nvSpPr>
          <p:spPr>
            <a:xfrm>
              <a:off x="9565279" y="2366915"/>
              <a:ext cx="17123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입력한 코드를 다시 한번 입력해주세요</a:t>
              </a:r>
              <a:r>
                <a:rPr kumimoji="1" lang="en-US" altLang="ko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.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1054" name="타원 1053">
              <a:extLst>
                <a:ext uri="{FF2B5EF4-FFF2-40B4-BE49-F238E27FC236}">
                  <a16:creationId xmlns:a16="http://schemas.microsoft.com/office/drawing/2014/main" id="{92086916-CD87-6328-FD70-A7D0D20716CA}"/>
                </a:ext>
              </a:extLst>
            </p:cNvPr>
            <p:cNvSpPr/>
            <p:nvPr/>
          </p:nvSpPr>
          <p:spPr>
            <a:xfrm>
              <a:off x="9767887" y="2638771"/>
              <a:ext cx="169683" cy="1696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1" name="타원 1060">
              <a:extLst>
                <a:ext uri="{FF2B5EF4-FFF2-40B4-BE49-F238E27FC236}">
                  <a16:creationId xmlns:a16="http://schemas.microsoft.com/office/drawing/2014/main" id="{E75CCEB3-D063-95BA-1DF2-A8CB333335EF}"/>
                </a:ext>
              </a:extLst>
            </p:cNvPr>
            <p:cNvSpPr/>
            <p:nvPr/>
          </p:nvSpPr>
          <p:spPr>
            <a:xfrm>
              <a:off x="10137252" y="2637553"/>
              <a:ext cx="169683" cy="1696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73FD7C-B483-C645-28D5-2D9123829B1E}"/>
              </a:ext>
            </a:extLst>
          </p:cNvPr>
          <p:cNvCxnSpPr>
            <a:cxnSpLocks/>
            <a:endCxn id="1046" idx="1"/>
          </p:cNvCxnSpPr>
          <p:nvPr/>
        </p:nvCxnSpPr>
        <p:spPr>
          <a:xfrm>
            <a:off x="2812891" y="3966262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6DFEED-78E8-3E82-5494-6E539E2E9593}"/>
              </a:ext>
            </a:extLst>
          </p:cNvPr>
          <p:cNvCxnSpPr/>
          <p:nvPr/>
        </p:nvCxnSpPr>
        <p:spPr>
          <a:xfrm>
            <a:off x="5700043" y="3953590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01D924-F604-49DA-6FDC-8C8018EA7EB9}"/>
              </a:ext>
            </a:extLst>
          </p:cNvPr>
          <p:cNvCxnSpPr/>
          <p:nvPr/>
        </p:nvCxnSpPr>
        <p:spPr>
          <a:xfrm>
            <a:off x="8573776" y="3966110"/>
            <a:ext cx="542460" cy="95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D3CA080-AC74-3A42-E8AE-01FE6B2CD1DE}"/>
              </a:ext>
            </a:extLst>
          </p:cNvPr>
          <p:cNvGrpSpPr/>
          <p:nvPr/>
        </p:nvGrpSpPr>
        <p:grpSpPr>
          <a:xfrm>
            <a:off x="468421" y="1631624"/>
            <a:ext cx="2342189" cy="4677316"/>
            <a:chOff x="468421" y="1631624"/>
            <a:chExt cx="2342189" cy="467731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759DA5-2595-9F8B-D82E-FA078983101C}"/>
                </a:ext>
              </a:extLst>
            </p:cNvPr>
            <p:cNvSpPr/>
            <p:nvPr/>
          </p:nvSpPr>
          <p:spPr>
            <a:xfrm>
              <a:off x="475119" y="1637960"/>
              <a:ext cx="2335491" cy="4670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083F88A0-775A-B0CF-E814-CF59E0E3B8D5}"/>
                </a:ext>
              </a:extLst>
            </p:cNvPr>
            <p:cNvSpPr/>
            <p:nvPr/>
          </p:nvSpPr>
          <p:spPr>
            <a:xfrm>
              <a:off x="657364" y="3876211"/>
              <a:ext cx="1979628" cy="287999"/>
            </a:xfrm>
            <a:prstGeom prst="roundRect">
              <a:avLst>
                <a:gd name="adj" fmla="val 50000"/>
              </a:avLst>
            </a:prstGeom>
            <a:solidFill>
              <a:srgbClr val="76BE39"/>
            </a:solidFill>
            <a:ln w="3175">
              <a:solidFill>
                <a:srgbClr val="629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>
                  <a:solidFill>
                    <a:schemeClr val="bg1"/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Login</a:t>
              </a:r>
              <a:endParaRPr kumimoji="1" lang="ko-Kore-KR" altLang="en-US" sz="1000">
                <a:solidFill>
                  <a:schemeClr val="bg1"/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8058064C-272E-B53E-80D4-E33B6D5A40CA}"/>
                </a:ext>
              </a:extLst>
            </p:cNvPr>
            <p:cNvSpPr/>
            <p:nvPr/>
          </p:nvSpPr>
          <p:spPr>
            <a:xfrm>
              <a:off x="647937" y="2808074"/>
              <a:ext cx="1989055" cy="602773"/>
            </a:xfrm>
            <a:prstGeom prst="roundRect">
              <a:avLst>
                <a:gd name="adj" fmla="val 2770"/>
              </a:avLst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A780A5B7-58E1-DA1A-975C-61692426FDF0}"/>
                </a:ext>
              </a:extLst>
            </p:cNvPr>
            <p:cNvCxnSpPr>
              <a:stCxn id="37" idx="1"/>
              <a:endCxn id="37" idx="3"/>
            </p:cNvCxnSpPr>
            <p:nvPr/>
          </p:nvCxnSpPr>
          <p:spPr>
            <a:xfrm>
              <a:off x="647937" y="3109461"/>
              <a:ext cx="198905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D8C39A-3E60-5BBA-EE73-5779322C0B4F}"/>
                </a:ext>
              </a:extLst>
            </p:cNvPr>
            <p:cNvSpPr txBox="1"/>
            <p:nvPr/>
          </p:nvSpPr>
          <p:spPr>
            <a:xfrm>
              <a:off x="657364" y="2833429"/>
              <a:ext cx="6896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I</a:t>
              </a:r>
              <a:r>
                <a:rPr kumimoji="1" lang="en-US" altLang="ko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d</a:t>
              </a:r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endParaRPr kumimoji="1" lang="en-US" altLang="ko-Kore-KR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  <a:p>
              <a:r>
                <a:rPr kumimoji="1" lang="en-US" altLang="ko-Kore-KR" sz="1000">
                  <a:solidFill>
                    <a:schemeClr val="bg1">
                      <a:lumMod val="75000"/>
                    </a:schemeClr>
                  </a:solidFill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Password</a:t>
              </a:r>
              <a:endParaRPr kumimoji="1" lang="ko-Kore-KR" altLang="en-US" sz="1000">
                <a:solidFill>
                  <a:schemeClr val="bg1">
                    <a:lumMod val="75000"/>
                  </a:schemeClr>
                </a:solidFill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62E3FEB-1FB8-9B32-7151-3553E1F42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826" y="3462865"/>
              <a:ext cx="152400" cy="152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F56BEA-615F-2D4A-29AB-B40D651A3C6F}"/>
                </a:ext>
              </a:extLst>
            </p:cNvPr>
            <p:cNvSpPr txBox="1"/>
            <p:nvPr/>
          </p:nvSpPr>
          <p:spPr>
            <a:xfrm>
              <a:off x="732427" y="3438466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>
                  <a:latin typeface="Pulmuone LOHAS OTF Bold" panose="020B0600000101010101" pitchFamily="34" charset="-127"/>
                  <a:ea typeface="Pulmuone LOHAS OTF Bold" panose="020B0600000101010101" pitchFamily="34" charset="-127"/>
                </a:rPr>
                <a:t>Auto Login</a:t>
              </a:r>
              <a:endParaRPr kumimoji="1" lang="ko-Kore-KR" altLang="en-US" sz="800">
                <a:latin typeface="Pulmuone LOHAS OTF Bold" panose="020B0600000101010101" pitchFamily="34" charset="-127"/>
                <a:ea typeface="Pulmuone LOHAS OTF Bold" panose="020B0600000101010101" pitchFamily="34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B31800E-D90D-F4FD-4253-2A9589DA6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681"/>
            <a:stretch/>
          </p:blipFill>
          <p:spPr>
            <a:xfrm>
              <a:off x="468421" y="1631624"/>
              <a:ext cx="2341768" cy="16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694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74C5EF52606DF4083C3F07001853404" ma:contentTypeVersion="11" ma:contentTypeDescription="새 문서를 만듭니다." ma:contentTypeScope="" ma:versionID="da1c33bc836b97c3d691c88cf0f25bee">
  <xsd:schema xmlns:xsd="http://www.w3.org/2001/XMLSchema" xmlns:xs="http://www.w3.org/2001/XMLSchema" xmlns:p="http://schemas.microsoft.com/office/2006/metadata/properties" xmlns:ns2="a520c5c5-f6cb-46c2-b228-fc68d8952095" xmlns:ns3="7a4b857b-92e1-442f-a962-722ba7ee3af5" targetNamespace="http://schemas.microsoft.com/office/2006/metadata/properties" ma:root="true" ma:fieldsID="1395bd4434532f854a1b41295be49d77" ns2:_="" ns3:_="">
    <xsd:import namespace="a520c5c5-f6cb-46c2-b228-fc68d8952095"/>
    <xsd:import namespace="7a4b857b-92e1-442f-a962-722ba7ee3a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20c5c5-f6cb-46c2-b228-fc68d8952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8b2ff6f3-6d55-42f0-a695-72ee25675e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b857b-92e1-442f-a962-722ba7ee3af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3ee3846-b16d-431c-95c1-76d2746226d6}" ma:internalName="TaxCatchAll" ma:showField="CatchAllData" ma:web="7a4b857b-92e1-442f-a962-722ba7ee3a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20c5c5-f6cb-46c2-b228-fc68d8952095">
      <Terms xmlns="http://schemas.microsoft.com/office/infopath/2007/PartnerControls"/>
    </lcf76f155ced4ddcb4097134ff3c332f>
    <TaxCatchAll xmlns="7a4b857b-92e1-442f-a962-722ba7ee3af5" xsi:nil="true"/>
  </documentManagement>
</p:properties>
</file>

<file path=customXml/itemProps1.xml><?xml version="1.0" encoding="utf-8"?>
<ds:datastoreItem xmlns:ds="http://schemas.openxmlformats.org/officeDocument/2006/customXml" ds:itemID="{70C6E766-A495-423A-927D-DB2FBF979B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0F34A0-7A60-410E-B3B0-077CE3869E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20c5c5-f6cb-46c2-b228-fc68d8952095"/>
    <ds:schemaRef ds:uri="7a4b857b-92e1-442f-a962-722ba7ee3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4F0F81-830A-40B2-8BA1-AE757AF83796}">
  <ds:schemaRefs>
    <ds:schemaRef ds:uri="http://purl.org/dc/elements/1.1/"/>
    <ds:schemaRef ds:uri="7a4b857b-92e1-442f-a962-722ba7ee3af5"/>
    <ds:schemaRef ds:uri="http://purl.org/dc/terms/"/>
    <ds:schemaRef ds:uri="a520c5c5-f6cb-46c2-b228-fc68d8952095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Microsoft Macintosh PowerPoint</Application>
  <PresentationFormat>와이드스크린</PresentationFormat>
  <Paragraphs>402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풀무원 로하스 OTF Bold</vt:lpstr>
      <vt:lpstr>풀무원 로하스 OTF Medium</vt:lpstr>
      <vt:lpstr>Pulmuone LOHAS OTF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김정식(Kim Jeong Sik)/모바일개발팀/풀무원</dc:creator>
  <cp:lastModifiedBy>김정식(Kim Jeong Sik)/모바일개발팀/풀무원</cp:lastModifiedBy>
  <cp:revision>1</cp:revision>
  <dcterms:created xsi:type="dcterms:W3CDTF">2022-08-22T07:15:10Z</dcterms:created>
  <dcterms:modified xsi:type="dcterms:W3CDTF">2022-10-25T05:36:46Z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0x010100674C5EF52606DF4083C3F07001853404</vt:lpwstr>
  </property>
  <property fmtid="{D5CDD505-2E9C-101B-9397-08002B2CF9AE}" pid="3" name="MediaServiceImageTags">
    <vt:lpwstr/>
  </property>
</Properties>
</file>