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7-03-29 14-53-29-1-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5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95912"/>
            <a:ext cx="12192000" cy="3212983"/>
          </a:xfrm>
          <a:prstGeom prst="rect">
            <a:avLst/>
          </a:prstGeom>
          <a:solidFill>
            <a:srgbClr val="363D3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Jack – Lead System Development</a:t>
            </a:r>
            <a:r>
              <a:rPr lang="en-US"/>
              <a:t>, HTML/PHP</a:t>
            </a:r>
            <a:r>
              <a:rPr lang="en-US" dirty="0"/>
              <a:t>/JS/CSS</a:t>
            </a:r>
          </a:p>
          <a:p>
            <a:pPr marL="45720" indent="0">
              <a:buNone/>
            </a:pPr>
            <a:r>
              <a:rPr lang="en-US" dirty="0"/>
              <a:t>Rob – Database Engineer, SQL &amp; Documentation</a:t>
            </a:r>
          </a:p>
          <a:p>
            <a:pPr marL="45720" indent="0">
              <a:buNone/>
            </a:pPr>
            <a:r>
              <a:rPr lang="en-US" dirty="0"/>
              <a:t>Harry – Testing and Quality Assurance</a:t>
            </a:r>
          </a:p>
          <a:p>
            <a:pPr marL="45720" indent="0">
              <a:buNone/>
            </a:pPr>
            <a:r>
              <a:rPr lang="en-US" dirty="0"/>
              <a:t>David – UX Design, Graphics and Design</a:t>
            </a:r>
          </a:p>
          <a:p>
            <a:pPr marL="45720" indent="0">
              <a:buNone/>
            </a:pPr>
            <a:r>
              <a:rPr lang="en-US" dirty="0"/>
              <a:t>Mark – Quality Assurance,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Table </a:t>
            </a:r>
          </a:p>
          <a:p>
            <a:r>
              <a:rPr lang="en-GB" dirty="0"/>
              <a:t>Front End Bootstrap Template</a:t>
            </a:r>
          </a:p>
          <a:p>
            <a:r>
              <a:rPr lang="en-GB" dirty="0"/>
              <a:t>Login Screen with Password Reset</a:t>
            </a:r>
          </a:p>
          <a:p>
            <a:r>
              <a:rPr lang="en-GB" dirty="0"/>
              <a:t>Table to CSV Exporting</a:t>
            </a:r>
          </a:p>
          <a:p>
            <a:r>
              <a:rPr lang="en-GB" dirty="0"/>
              <a:t>Virtual Card Reader for Access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92" y="4497197"/>
            <a:ext cx="60102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497197"/>
            <a:ext cx="7743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Drawing multiple tables on one page</a:t>
            </a:r>
          </a:p>
          <a:p>
            <a:r>
              <a:rPr lang="en-GB" dirty="0"/>
              <a:t>Search function with multiple tables on one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6070" y="2741161"/>
            <a:ext cx="8050110" cy="3927562"/>
            <a:chOff x="2176070" y="2715994"/>
            <a:chExt cx="8050110" cy="3927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070" y="2715994"/>
              <a:ext cx="8050110" cy="392756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034943" y="3238150"/>
              <a:ext cx="1124125" cy="82212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7714" y="5889071"/>
              <a:ext cx="1711353" cy="662663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We Haven’t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team with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3848668" y="2410785"/>
            <a:ext cx="4473211" cy="4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GitHub</a:t>
            </a:r>
          </a:p>
          <a:p>
            <a:r>
              <a:rPr lang="en-GB" dirty="0"/>
              <a:t>Regular Meetings – 2-3/Week</a:t>
            </a:r>
          </a:p>
          <a:p>
            <a:r>
              <a:rPr lang="en-GB" dirty="0"/>
              <a:t>Clear Communication – WhatsApp Group Chat, GitHub Issues</a:t>
            </a:r>
          </a:p>
          <a:p>
            <a:r>
              <a:rPr lang="en-GB" dirty="0"/>
              <a:t>Hosted Live</a:t>
            </a:r>
          </a:p>
          <a:p>
            <a:r>
              <a:rPr lang="en-GB" dirty="0"/>
              <a:t>Mobile Browser Compatibility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55" y="931177"/>
            <a:ext cx="3093178" cy="5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didn’t do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Prioritising</a:t>
            </a:r>
          </a:p>
        </p:txBody>
      </p:sp>
    </p:spTree>
    <p:extLst>
      <p:ext uri="{BB962C8B-B14F-4D97-AF65-F5344CB8AC3E}">
        <p14:creationId xmlns:p14="http://schemas.microsoft.com/office/powerpoint/2010/main" val="3400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elements/1.1/"/>
    <ds:schemaRef ds:uri="http://www.w3.org/XML/1998/namespace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60</TotalTime>
  <Words>135</Words>
  <Application>Microsoft Office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WECAN</vt:lpstr>
      <vt:lpstr>Team Roles</vt:lpstr>
      <vt:lpstr>What we did well</vt:lpstr>
      <vt:lpstr>Problems Encountered</vt:lpstr>
      <vt:lpstr>Things That We Haven’t Implemented</vt:lpstr>
      <vt:lpstr>What did we do well?</vt:lpstr>
      <vt:lpstr>What we didn’t do so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WECAN</dc:title>
  <dc:creator>Vanto</dc:creator>
  <cp:lastModifiedBy>Vanto</cp:lastModifiedBy>
  <cp:revision>13</cp:revision>
  <dcterms:created xsi:type="dcterms:W3CDTF">2017-03-29T13:29:04Z</dcterms:created>
  <dcterms:modified xsi:type="dcterms:W3CDTF">2017-03-29T15:04:59Z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