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m4v" ContentType="video/mp4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65" r:id="rId6"/>
    <p:sldId id="266" r:id="rId7"/>
    <p:sldId id="267" r:id="rId8"/>
    <p:sldId id="268" r:id="rId9"/>
    <p:sldId id="269" r:id="rId10"/>
    <p:sldId id="27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3D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294" autoAdjust="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198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3/29/2017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3/29/2017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" y="0"/>
            <a:ext cx="12188826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-1" y="5102352"/>
            <a:ext cx="12188826" cy="175564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2286000"/>
            <a:ext cx="9601200" cy="1517904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959352"/>
            <a:ext cx="960120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056B7-329B-4E98-A7DE-1095F29C9987}" type="datetime1">
              <a:rPr lang="en-US" smtClean="0"/>
              <a:t>3/29/2017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EAD2-84F0-424D-85FA-C85CE5D7B84D}" type="datetime1">
              <a:rPr lang="en-US" smtClean="0"/>
              <a:t>3/29/2017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A335-28DE-461F-86D4-4A540BEA59B0}" type="datetime1">
              <a:rPr lang="en-US" smtClean="0"/>
              <a:t>3/29/2017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74320"/>
            <a:ext cx="12192000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2359152"/>
          </a:xfrm>
        </p:spPr>
        <p:txBody>
          <a:bodyPr anchor="b">
            <a:normAutofit/>
          </a:bodyPr>
          <a:lstStyle>
            <a:lvl1pPr algn="ctr">
              <a:defRPr sz="5400" b="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572000"/>
            <a:ext cx="9601200" cy="841248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CF9C1-51F7-4E92-A279-1FFCE980DDD9}" type="datetime1">
              <a:rPr lang="en-US" smtClean="0"/>
              <a:t>3/29/2017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038D-FDC8-4BB1-AD53-DEF36236CCF5}" type="datetime1">
              <a:rPr lang="en-US" smtClean="0"/>
              <a:t>3/29/2017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EF73-9DB8-4763-865F-2F88181A47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305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729E3-7C8F-407D-B4C1-8AD873D40758}" type="datetime1">
              <a:rPr lang="en-US" smtClean="0"/>
              <a:t>3/29/2017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605C7-DA32-47E3-8E60-0B60D86BAF89}" type="datetime1">
              <a:rPr lang="en-US" smtClean="0"/>
              <a:t>3/29/2017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260F-252E-49E9-8B36-9D774100BA25}" type="datetime1">
              <a:rPr lang="en-US" smtClean="0"/>
              <a:t>3/29/2017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58952"/>
            <a:ext cx="6629400" cy="533095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5DA44-6BB8-4FCD-946A-1E2EFA3D1A5F}" type="datetime1">
              <a:rPr lang="en-US" smtClean="0"/>
              <a:t>3/29/2017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301752" y="502920"/>
            <a:ext cx="6702552" cy="5843016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C8DE-E6DB-42D9-BE6D-D9F39E19B42A}" type="datetime1">
              <a:rPr lang="en-US" smtClean="0"/>
              <a:t>3/29/2017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58368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2A66FFC4-1542-4DAA-837B-D6921D33E8CC}" type="datetime1">
              <a:rPr lang="en-US" smtClean="0"/>
              <a:pPr/>
              <a:t>3/29/2017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microsoft.com/office/2007/relationships/media" Target="../media/media1.m4v"/><Relationship Id="rId1" Type="http://schemas.openxmlformats.org/officeDocument/2006/relationships/video" Target="NULL" TargetMode="Externa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2017-03-29 14-53-29-1-1">
            <a:hlinkClick r:id="" action="ppaction://media"/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st="3457"/>
                </p14:media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1895912"/>
            <a:ext cx="12192000" cy="3212983"/>
          </a:xfrm>
          <a:prstGeom prst="rect">
            <a:avLst/>
          </a:prstGeom>
          <a:solidFill>
            <a:srgbClr val="363D3D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WECAN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25067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8143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mute="1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Roles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/>
              <a:t>Jack – Lead System Development, CRUD/PHP/JS/CSS</a:t>
            </a:r>
          </a:p>
          <a:p>
            <a:pPr marL="45720" indent="0">
              <a:buNone/>
            </a:pPr>
            <a:r>
              <a:rPr lang="en-US" dirty="0"/>
              <a:t>Rob – Database Engineer, SQL &amp; Documentation</a:t>
            </a:r>
          </a:p>
          <a:p>
            <a:pPr marL="45720" indent="0">
              <a:buNone/>
            </a:pPr>
            <a:r>
              <a:rPr lang="en-US" dirty="0"/>
              <a:t>Harry – Testing and Quality Assurance</a:t>
            </a:r>
          </a:p>
          <a:p>
            <a:pPr marL="45720" indent="0">
              <a:buNone/>
            </a:pPr>
            <a:r>
              <a:rPr lang="en-US" dirty="0"/>
              <a:t>David – UX Design, Graphics and Design</a:t>
            </a:r>
          </a:p>
          <a:p>
            <a:pPr marL="45720" indent="0">
              <a:buNone/>
            </a:pPr>
            <a:r>
              <a:rPr lang="en-US" dirty="0"/>
              <a:t>Mark – Quality Assurance, Presentation</a:t>
            </a:r>
          </a:p>
        </p:txBody>
      </p:sp>
    </p:spTree>
    <p:extLst>
      <p:ext uri="{BB962C8B-B14F-4D97-AF65-F5344CB8AC3E}">
        <p14:creationId xmlns:p14="http://schemas.microsoft.com/office/powerpoint/2010/main" val="2771859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we did well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Authorisation Table </a:t>
            </a:r>
          </a:p>
          <a:p>
            <a:r>
              <a:rPr lang="en-GB" dirty="0"/>
              <a:t>Front End JavaScript Template</a:t>
            </a:r>
          </a:p>
          <a:p>
            <a:r>
              <a:rPr lang="en-GB" dirty="0"/>
              <a:t>Login Screen with Password Reset</a:t>
            </a:r>
          </a:p>
          <a:p>
            <a:r>
              <a:rPr lang="en-GB" dirty="0"/>
              <a:t>Table to CSV Exporting</a:t>
            </a:r>
          </a:p>
          <a:p>
            <a:r>
              <a:rPr lang="en-GB" dirty="0"/>
              <a:t>Virtual Card Reader for Access Testing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4092" y="4497197"/>
            <a:ext cx="6010275" cy="17335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087" y="4497197"/>
            <a:ext cx="7743825" cy="19431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418" y="597510"/>
            <a:ext cx="11407297" cy="5341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445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Problems Encountered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Drawing multiple tables on one page</a:t>
            </a:r>
          </a:p>
          <a:p>
            <a:r>
              <a:rPr lang="en-GB" dirty="0"/>
              <a:t>Search function with multiple tables on one page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176070" y="2741161"/>
            <a:ext cx="8050110" cy="3927562"/>
            <a:chOff x="2176070" y="2715994"/>
            <a:chExt cx="8050110" cy="392756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6070" y="2715994"/>
              <a:ext cx="8050110" cy="392756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9034943" y="3238150"/>
              <a:ext cx="1124125" cy="822122"/>
            </a:xfrm>
            <a:prstGeom prst="rect">
              <a:avLst/>
            </a:prstGeom>
            <a:noFill/>
            <a:ln w="571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/>
            <p:cNvSpPr/>
            <p:nvPr/>
          </p:nvSpPr>
          <p:spPr>
            <a:xfrm>
              <a:off x="8447714" y="5889071"/>
              <a:ext cx="1711353" cy="662663"/>
            </a:xfrm>
            <a:prstGeom prst="rect">
              <a:avLst/>
            </a:prstGeom>
            <a:noFill/>
            <a:ln w="571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44939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Things That We Haven’t Implemented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Creating a team with competitors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3223"/>
          <a:stretch/>
        </p:blipFill>
        <p:spPr>
          <a:xfrm>
            <a:off x="3848668" y="2410785"/>
            <a:ext cx="4473211" cy="4078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319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did we do well?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Version Control – GitHub</a:t>
            </a:r>
          </a:p>
          <a:p>
            <a:r>
              <a:rPr lang="en-GB" dirty="0"/>
              <a:t>Regular Meetings – 2-3/Week</a:t>
            </a:r>
          </a:p>
          <a:p>
            <a:r>
              <a:rPr lang="en-GB" dirty="0"/>
              <a:t>Clear Communication – WhatsApp Group Chat, GitHub Issues</a:t>
            </a:r>
          </a:p>
          <a:p>
            <a:r>
              <a:rPr lang="en-GB" dirty="0"/>
              <a:t>Hosted Live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816" t="27023" r="63532" b="12264"/>
          <a:stretch/>
        </p:blipFill>
        <p:spPr>
          <a:xfrm>
            <a:off x="3422707" y="3665988"/>
            <a:ext cx="4513278" cy="284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235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we didn’t do so well?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Task Prioritising</a:t>
            </a:r>
          </a:p>
        </p:txBody>
      </p:sp>
    </p:spTree>
    <p:extLst>
      <p:ext uri="{BB962C8B-B14F-4D97-AF65-F5344CB8AC3E}">
        <p14:creationId xmlns:p14="http://schemas.microsoft.com/office/powerpoint/2010/main" val="3400435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nded Design Teal 16x9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al banded presentation (widescreen).potx" id="{B406ACAC-00B1-42BF-BB2F-E3D15ABECF6C}" vid="{0B02E048-6427-466F-87B7-97BF0689D5BD}"/>
    </a:ext>
  </a:extLst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ED65A2C9-CB67-4F36-A412-EEC1AD297F3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AC2023F-644C-4F7E-8E8C-CDBE4A63C7D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0B0D886-CB8D-4564-A797-C05BC7D513A8}">
  <ds:schemaRefs>
    <ds:schemaRef ds:uri="http://purl.org/dc/terms/"/>
    <ds:schemaRef ds:uri="http://purl.org/dc/elements/1.1/"/>
    <ds:schemaRef ds:uri="http://www.w3.org/XML/1998/namespace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schemas.microsoft.com/office/2006/metadata/properties"/>
    <ds:schemaRef ds:uri="http://schemas.openxmlformats.org/package/2006/metadata/core-properties"/>
    <ds:schemaRef ds:uri="a4f35948-e619-41b3-aa29-22878b09cfd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Teal banded presentation (widescreen)</Template>
  <TotalTime>49</TotalTime>
  <Words>132</Words>
  <Application>Microsoft Office PowerPoint</Application>
  <PresentationFormat>Widescreen</PresentationFormat>
  <Paragraphs>26</Paragraphs>
  <Slides>7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Banded Design Teal 16x9</vt:lpstr>
      <vt:lpstr>WECAN</vt:lpstr>
      <vt:lpstr>Team Roles</vt:lpstr>
      <vt:lpstr>What we did well</vt:lpstr>
      <vt:lpstr>Problems Encountered</vt:lpstr>
      <vt:lpstr>Things That We Haven’t Implemented</vt:lpstr>
      <vt:lpstr>What did we do well?</vt:lpstr>
      <vt:lpstr>What we didn’t do so well?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WECAN</dc:title>
  <dc:creator>Vanto</dc:creator>
  <cp:lastModifiedBy>Vanto</cp:lastModifiedBy>
  <cp:revision>9</cp:revision>
  <dcterms:created xsi:type="dcterms:W3CDTF">2017-03-29T13:29:04Z</dcterms:created>
  <dcterms:modified xsi:type="dcterms:W3CDTF">2017-03-29T14:50:23Z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