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9e7ea8b6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9e7ea8b6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9e7ea8b69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9e7ea8b69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9e7ea8b69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9e7ea8b69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4e2b6b59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4e2b6b59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9e7ea8b6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9e7ea8b6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9e7ea8b6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9e7ea8b6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9e7ea8b69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9e7ea8b69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4e2b6b59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4e2b6b59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4e2b6b59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4e2b6b59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4e2b6b59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4e2b6b59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9e7ea8b69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9e7ea8b69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link.springer.com/content/pdf/10.1007%2F978-1-4302-6248-0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IC</a:t>
            </a:r>
            <a:r>
              <a:rPr lang="zh-TW"/>
              <a:t>量測誤差檢測系統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架構圖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API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[1] </a:t>
            </a:r>
            <a:r>
              <a:rPr lang="zh-TW" u="sng">
                <a:solidFill>
                  <a:schemeClr val="hlink"/>
                </a:solidFill>
                <a:highlight>
                  <a:srgbClr val="FCFCFC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Beginning FPGA: Programming Metal  p347-366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TDC</a:t>
            </a:r>
            <a:r>
              <a:rPr lang="zh-TW"/>
              <a:t>電路圖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863" y="1352088"/>
            <a:ext cx="7672274" cy="30171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" name="Google Shape;63;p14"/>
          <p:cNvSpPr txBox="1"/>
          <p:nvPr/>
        </p:nvSpPr>
        <p:spPr>
          <a:xfrm>
            <a:off x="735875" y="4369275"/>
            <a:ext cx="21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 delay line TDC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-1132300" y="93250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TDC + VGTA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750" y="1287425"/>
            <a:ext cx="6856349" cy="3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TDC</a:t>
            </a:r>
            <a:r>
              <a:rPr lang="zh-TW"/>
              <a:t>溫度曲線圖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3945"/>
            <a:ext cx="9143999" cy="330506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525450" y="4568875"/>
            <a:ext cx="12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zh-TW"/>
              <a:t>)</a:t>
            </a:r>
            <a:r>
              <a:rPr lang="zh-TW"/>
              <a:t>矯正前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5350725" y="4568875"/>
            <a:ext cx="12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zh-TW"/>
              <a:t>)</a:t>
            </a:r>
            <a:r>
              <a:rPr lang="zh-TW"/>
              <a:t>矯正後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RGB &amp; LBP</a:t>
            </a:r>
            <a:r>
              <a:rPr lang="zh-TW"/>
              <a:t>重新定義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功能需求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可</a:t>
            </a:r>
            <a:r>
              <a:rPr lang="zh-TW"/>
              <a:t>重建理想IC特性波形圖(理想值預測)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判讀量測值與理想值差異程度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將</a:t>
            </a:r>
            <a:r>
              <a:rPr b="1" lang="zh-TW"/>
              <a:t>時間</a:t>
            </a:r>
            <a:r>
              <a:rPr lang="zh-TW"/>
              <a:t>、</a:t>
            </a:r>
            <a:r>
              <a:rPr b="1" lang="zh-TW"/>
              <a:t>數位值</a:t>
            </a:r>
            <a:r>
              <a:rPr lang="zh-TW"/>
              <a:t>、</a:t>
            </a:r>
            <a:r>
              <a:rPr b="1" lang="zh-TW"/>
              <a:t>溫度</a:t>
            </a:r>
            <a:r>
              <a:rPr lang="zh-TW"/>
              <a:t>作可視化（3維資料化爲圖表or畫面）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電壓線性度分析(電路穩定度)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電壓、溫度變異度分析(與理想值的差異)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功能分析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738" y="970550"/>
            <a:ext cx="7466525" cy="40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環境需求(限制)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硬體需求：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Raspberry Pi 3B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Spartan 3AN FPGA</a:t>
            </a:r>
            <a:r>
              <a:rPr lang="zh-TW"/>
              <a:t>開發板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TW"/>
              <a:t>一般電腦顯示器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軟體: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Python 3.6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ISE 14.7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傳輸介面: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SPI(Master: RPI, Slave: FPGA)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資料取得: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	歷屆學長姊IC量測數據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系統架構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975" y="781950"/>
            <a:ext cx="5878251" cy="42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