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e2b6b5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e2b6b5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4e2b6b5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4e2b6b5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4e2b6b5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4e2b6b5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4e2b6b59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4e2b6b59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4e2b6b59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4e2b6b59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4e2b6b59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4e2b6b59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4e2b6b59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4e2b6b59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e2b6b59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e2b6b5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IC量測誤差檢測系統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TDC</a:t>
            </a:r>
            <a:r>
              <a:rPr lang="zh-TW"/>
              <a:t>電路圖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7465"/>
            <a:ext cx="9144003" cy="284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TDC</a:t>
            </a:r>
            <a:r>
              <a:rPr lang="zh-TW"/>
              <a:t>波形圖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239275"/>
            <a:ext cx="68389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TDC電路圖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221" y="1017721"/>
            <a:ext cx="7034600" cy="40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200" y="1017725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57150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功能需求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可</a:t>
            </a:r>
            <a:r>
              <a:rPr lang="zh-TW"/>
              <a:t>重建理想IC特性波形圖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判讀量測值與理想值差異程度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將</a:t>
            </a:r>
            <a:r>
              <a:rPr b="1" lang="zh-TW"/>
              <a:t>時間</a:t>
            </a:r>
            <a:r>
              <a:rPr lang="zh-TW"/>
              <a:t>、</a:t>
            </a:r>
            <a:r>
              <a:rPr b="1" lang="zh-TW"/>
              <a:t>數位值</a:t>
            </a:r>
            <a:r>
              <a:rPr lang="zh-TW"/>
              <a:t>、</a:t>
            </a:r>
            <a:r>
              <a:rPr b="1" lang="zh-TW"/>
              <a:t>溫度</a:t>
            </a:r>
            <a:r>
              <a:rPr lang="zh-TW"/>
              <a:t>作可視化（3維資料化爲圖表or畫面）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功能分析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限制需求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硬體需求：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Raspberry Pi 3B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Spartan 3AN FPGA開發板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