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71" r:id="rId12"/>
    <p:sldId id="272" r:id="rId13"/>
    <p:sldId id="270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e7ea8b6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e7ea8b6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e2b6b59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e2b6b59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9e7ea8b6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9e7ea8b6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9e7ea8b6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9e7ea8b6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4e2b6b59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4e2b6b59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e2b6b59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e2b6b59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e2b6b5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e2b6b5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9e7ea8b6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9e7ea8b6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e7ea8b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e7ea8b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%2F978-1-4302-6248-0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IC</a:t>
            </a:r>
            <a:r>
              <a:rPr lang="zh-TW"/>
              <a:t>量測誤差檢測系統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B89A8-8E97-4F69-A067-BC21D736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時間規劃表</a:t>
            </a:r>
            <a:r>
              <a:rPr lang="en-US" altLang="zh-CN" dirty="0"/>
              <a:t>(</a:t>
            </a:r>
            <a:r>
              <a:rPr lang="zh-CN" altLang="en-US" dirty="0"/>
              <a:t>工作分類</a:t>
            </a:r>
            <a:r>
              <a:rPr lang="en-US" altLang="zh-CN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5B33CF-4874-4669-9C3C-3C3A8DB57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RPI</a:t>
            </a:r>
            <a:r>
              <a:rPr lang="zh-CN" altLang="en-US" dirty="0"/>
              <a:t>資料格式處理：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/>
              <a:t>Excel</a:t>
            </a:r>
            <a:r>
              <a:rPr lang="zh-CN" altLang="en-US" dirty="0"/>
              <a:t>轉</a:t>
            </a:r>
            <a:r>
              <a:rPr lang="en-US" altLang="zh-CN" dirty="0"/>
              <a:t>json.py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8bit</a:t>
            </a:r>
            <a:r>
              <a:rPr lang="zh-CN" altLang="en-US" dirty="0"/>
              <a:t>轉</a:t>
            </a:r>
            <a:r>
              <a:rPr lang="en-US" altLang="zh-CN" dirty="0"/>
              <a:t>json.py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json</a:t>
            </a:r>
            <a:r>
              <a:rPr lang="zh-CN" altLang="en-US" dirty="0"/>
              <a:t>產生圖表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r>
              <a:rPr lang="en-US" altLang="zh-CN" dirty="0"/>
              <a:t>SPI</a:t>
            </a:r>
            <a:r>
              <a:rPr lang="zh-CN" altLang="en-US" dirty="0"/>
              <a:t>資料傳送：</a:t>
            </a:r>
            <a:endParaRPr lang="en-US" altLang="zh-CN" dirty="0"/>
          </a:p>
          <a:p>
            <a:pPr marL="939800" lvl="1" indent="-342900">
              <a:buFont typeface="+mj-lt"/>
              <a:buAutoNum type="arabicPeriod"/>
            </a:pPr>
            <a:r>
              <a:rPr lang="en-US" altLang="zh-CN" dirty="0"/>
              <a:t>SPI</a:t>
            </a:r>
            <a:r>
              <a:rPr lang="zh-CN" altLang="en-US" dirty="0"/>
              <a:t>資料接收與傳送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marL="939800" lvl="1" indent="-342900">
              <a:buFont typeface="+mj-lt"/>
              <a:buAutoNum type="arabicPeriod"/>
            </a:pPr>
            <a:r>
              <a:rPr lang="en-US" altLang="zh-CN" dirty="0"/>
              <a:t>SPI</a:t>
            </a:r>
            <a:r>
              <a:rPr lang="zh-CN" altLang="en-US" dirty="0"/>
              <a:t>資料傳送</a:t>
            </a:r>
            <a:r>
              <a:rPr lang="en-US" altLang="zh-CN" dirty="0"/>
              <a:t>.v</a:t>
            </a:r>
          </a:p>
          <a:p>
            <a:r>
              <a:rPr lang="en-US" altLang="zh-CN" dirty="0"/>
              <a:t>FPGA</a:t>
            </a:r>
            <a:r>
              <a:rPr lang="zh-CN" altLang="en-US" dirty="0"/>
              <a:t>資料處理：</a:t>
            </a:r>
            <a:endParaRPr lang="en-US" altLang="zh-CN" dirty="0"/>
          </a:p>
          <a:p>
            <a:pPr marL="939800" lvl="1" indent="-342900">
              <a:buFont typeface="+mj-lt"/>
              <a:buAutoNum type="arabicPeriod"/>
            </a:pPr>
            <a:r>
              <a:rPr lang="zh-CN" altLang="en-US" dirty="0"/>
              <a:t>暫存器</a:t>
            </a:r>
            <a:r>
              <a:rPr lang="en-US" altLang="zh-CN" dirty="0"/>
              <a:t>.v</a:t>
            </a:r>
          </a:p>
          <a:p>
            <a:pPr marL="939800" lvl="1" indent="-342900">
              <a:buFont typeface="+mj-lt"/>
              <a:buAutoNum type="arabicPeriod"/>
            </a:pPr>
            <a:r>
              <a:rPr lang="zh-CN" altLang="en-US" dirty="0"/>
              <a:t>資料分類</a:t>
            </a:r>
            <a:r>
              <a:rPr lang="en-US" altLang="zh-CN" dirty="0"/>
              <a:t>.v</a:t>
            </a:r>
          </a:p>
          <a:p>
            <a:pPr marL="939800" lvl="1" indent="-342900">
              <a:buFont typeface="+mj-lt"/>
              <a:buAutoNum type="arabicPeriod"/>
            </a:pPr>
            <a:r>
              <a:rPr lang="zh-CN" altLang="en-US" dirty="0"/>
              <a:t>資料處理</a:t>
            </a:r>
            <a:r>
              <a:rPr lang="en-US" altLang="zh-CN" dirty="0"/>
              <a:t>.v</a:t>
            </a:r>
          </a:p>
          <a:p>
            <a:pPr marL="939800" lvl="1" indent="-342900">
              <a:buFont typeface="+mj-lt"/>
              <a:buAutoNum type="arabicPeriod"/>
            </a:pPr>
            <a:r>
              <a:rPr lang="zh-CN" altLang="en-US" dirty="0"/>
              <a:t>理想</a:t>
            </a:r>
            <a:r>
              <a:rPr lang="en-US" altLang="zh-CN" dirty="0"/>
              <a:t>/</a:t>
            </a:r>
            <a:r>
              <a:rPr lang="zh-CN" altLang="en-US" dirty="0"/>
              <a:t>量測比較</a:t>
            </a:r>
            <a:r>
              <a:rPr lang="en-US" altLang="zh-CN" dirty="0"/>
              <a:t>.v</a:t>
            </a:r>
          </a:p>
          <a:p>
            <a:r>
              <a:rPr lang="zh-CN" altLang="en-US" dirty="0"/>
              <a:t>整合測試</a:t>
            </a:r>
            <a:endParaRPr lang="en-US" altLang="zh-CN" dirty="0"/>
          </a:p>
          <a:p>
            <a:pPr marL="939800" lvl="1" indent="-342900">
              <a:buFont typeface="+mj-lt"/>
              <a:buAutoNum type="arabicPeriod"/>
            </a:pPr>
            <a:r>
              <a:rPr lang="en-US" altLang="zh-CN" dirty="0"/>
              <a:t>RPI</a:t>
            </a:r>
            <a:r>
              <a:rPr lang="zh-CN" altLang="en-US" dirty="0"/>
              <a:t>與</a:t>
            </a:r>
            <a:r>
              <a:rPr lang="en-US" altLang="zh-CN" dirty="0"/>
              <a:t>FPGA</a:t>
            </a:r>
            <a:r>
              <a:rPr lang="zh-CN" altLang="en-US" dirty="0"/>
              <a:t>資料傳輸測試</a:t>
            </a:r>
            <a:endParaRPr lang="en-US" altLang="zh-CN" dirty="0"/>
          </a:p>
          <a:p>
            <a:pPr marL="939800" lvl="1" indent="-342900">
              <a:buFont typeface="+mj-lt"/>
              <a:buAutoNum type="arabicPeriod"/>
            </a:pPr>
            <a:r>
              <a:rPr lang="en-US" altLang="zh-CN" dirty="0"/>
              <a:t>RPI</a:t>
            </a:r>
            <a:r>
              <a:rPr lang="zh-CN" altLang="en-US" dirty="0"/>
              <a:t>資料顯示測試</a:t>
            </a:r>
            <a:endParaRPr lang="en-US" altLang="zh-CN" dirty="0"/>
          </a:p>
          <a:p>
            <a:pPr marL="5969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6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B89A8-8E97-4F69-A067-BC21D736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時間規劃表</a:t>
            </a:r>
            <a:r>
              <a:rPr lang="en-US" altLang="zh-CN" dirty="0"/>
              <a:t>(</a:t>
            </a:r>
            <a:r>
              <a:rPr lang="zh-CN" altLang="en-US" dirty="0"/>
              <a:t>工作排程</a:t>
            </a:r>
            <a:r>
              <a:rPr lang="en-US" altLang="zh-CN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8CFB62-6E1A-4100-AFBC-D231FA1A7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43" y="887116"/>
            <a:ext cx="7423113" cy="4176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06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B89A8-8E97-4F69-A067-BC21D736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時間規劃表</a:t>
            </a:r>
            <a:r>
              <a:rPr lang="en-US" altLang="zh-CN" dirty="0"/>
              <a:t>(</a:t>
            </a:r>
            <a:r>
              <a:rPr lang="zh-CN" altLang="en-US" dirty="0"/>
              <a:t>工作排程</a:t>
            </a:r>
            <a:r>
              <a:rPr lang="en-US" altLang="zh-CN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9BF2B2-463A-43B9-9979-D3FFD201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25" y="1017725"/>
            <a:ext cx="6644949" cy="4108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1E96B6-A10E-4507-A0D0-5E6E9492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96" y="1017725"/>
            <a:ext cx="639235" cy="3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95A1B-9EA9-466F-99FF-8E51D88A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測試資料集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DC0676-18E2-4874-8945-464318237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4D6069C2-3274-4F14-8FC5-AA8D6C30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3" y="1017725"/>
            <a:ext cx="3935092" cy="2413964"/>
          </a:xfrm>
          <a:prstGeom prst="rect">
            <a:avLst/>
          </a:prstGeo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5056CBB6-EAD5-4C39-BD6D-DA93BD40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59" y="1841341"/>
            <a:ext cx="5927464" cy="31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3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[1] </a:t>
            </a:r>
            <a:r>
              <a:rPr lang="zh-TW" u="sng">
                <a:solidFill>
                  <a:schemeClr val="hlink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Beginning FPGA: Programming Metal  p347-366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TDC</a:t>
            </a:r>
            <a:r>
              <a:rPr lang="zh-TW"/>
              <a:t>電路圖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63" y="1352088"/>
            <a:ext cx="7672274" cy="3017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/>
          <p:nvPr/>
        </p:nvSpPr>
        <p:spPr>
          <a:xfrm>
            <a:off x="735875" y="4369275"/>
            <a:ext cx="21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delay line TDC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-1132300" y="9325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TDC + VGTA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50" y="1287425"/>
            <a:ext cx="6856349" cy="3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TDC</a:t>
            </a:r>
            <a:r>
              <a:rPr lang="zh-TW"/>
              <a:t>溫度曲線圖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945"/>
            <a:ext cx="9143999" cy="33050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25450" y="456887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/>
              <a:t>)矯正前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350725" y="456887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/>
              <a:t>)矯正後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功能需求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可重建理想IC特性波形圖(理想值預測)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判讀量測值與理想值差異程度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將</a:t>
            </a:r>
            <a:r>
              <a:rPr lang="zh-TW" b="1"/>
              <a:t>時間</a:t>
            </a:r>
            <a:r>
              <a:rPr lang="zh-TW"/>
              <a:t>、</a:t>
            </a:r>
            <a:r>
              <a:rPr lang="zh-TW" b="1"/>
              <a:t>數位值</a:t>
            </a:r>
            <a:r>
              <a:rPr lang="zh-TW"/>
              <a:t>、</a:t>
            </a:r>
            <a:r>
              <a:rPr lang="zh-TW" b="1"/>
              <a:t>溫度</a:t>
            </a:r>
            <a:r>
              <a:rPr lang="zh-TW"/>
              <a:t>作可視化（3維資料化爲圖表or畫面）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電壓線性度分析(電路穩定度)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電壓、溫度變異度分析(與理想值的差異)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功能分析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38" y="970550"/>
            <a:ext cx="7466525" cy="4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環境需求(限制)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硬體需求：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Raspberry Pi 3B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Spartan 3AN FPGA</a:t>
            </a:r>
            <a:r>
              <a:rPr lang="zh-TW"/>
              <a:t>開發板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/>
              <a:t>一般電腦顯示器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軟體: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Python 3.6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ISE 14.7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傳輸介面: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SPI(Master: RPI, Slave: FPGA)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資料取得: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歷屆學長姊IC量測數據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975" y="781950"/>
            <a:ext cx="5878251" cy="42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架構圖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80918C-0477-47CB-977C-6F83AC95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95375"/>
            <a:ext cx="8401050" cy="4048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273</Words>
  <Application>Microsoft Office PowerPoint</Application>
  <PresentationFormat>如螢幕大小 (16:9)</PresentationFormat>
  <Paragraphs>49</Paragraphs>
  <Slides>14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Simple Light</vt:lpstr>
      <vt:lpstr>IC量測誤差檢測系統</vt:lpstr>
      <vt:lpstr>TDC電路圖</vt:lpstr>
      <vt:lpstr>TDC + VGTA</vt:lpstr>
      <vt:lpstr>TDC溫度曲線圖 </vt:lpstr>
      <vt:lpstr>功能需求</vt:lpstr>
      <vt:lpstr>功能分析</vt:lpstr>
      <vt:lpstr>環境需求(限制)</vt:lpstr>
      <vt:lpstr>系統架構</vt:lpstr>
      <vt:lpstr>架構圖</vt:lpstr>
      <vt:lpstr>時間規劃表(工作分類)</vt:lpstr>
      <vt:lpstr>時間規劃表(工作排程)</vt:lpstr>
      <vt:lpstr>時間規劃表(工作排程)</vt:lpstr>
      <vt:lpstr>測試資料集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IC量測誤差檢測系統</dc:title>
  <cp:lastModifiedBy>F109112128</cp:lastModifiedBy>
  <cp:revision>11</cp:revision>
  <dcterms:modified xsi:type="dcterms:W3CDTF">2021-05-21T05:21:16Z</dcterms:modified>
</cp:coreProperties>
</file>