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0" r:id="rId5"/>
    <p:sldId id="263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4F27585-4D75-4666-8113-862526CAAE14}" type="datetimeFigureOut">
              <a:rPr lang="zh-TW" altLang="en-US" smtClean="0"/>
              <a:pPr/>
              <a:t>2019/8/9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D943101-67B8-4B7F-9001-C5758E47BE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Labjs\Snake\&#26032;&#22686;&#24433;&#29255;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nake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1484784"/>
            <a:ext cx="7772400" cy="1470025"/>
          </a:xfrm>
        </p:spPr>
        <p:txBody>
          <a:bodyPr/>
          <a:lstStyle/>
          <a:p>
            <a:r>
              <a:rPr lang="zh-TW" altLang="en-US" sz="5000" dirty="0" smtClean="0"/>
              <a:t>貪食蛇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39752" y="2852936"/>
            <a:ext cx="6804248" cy="218464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AI0101</a:t>
            </a:r>
          </a:p>
          <a:p>
            <a:r>
              <a:rPr lang="zh-TW" altLang="en-US" sz="2400" dirty="0"/>
              <a:t>第一次小專題</a:t>
            </a:r>
            <a:r>
              <a:rPr lang="zh-TW" altLang="en-US" sz="2400" dirty="0" smtClean="0"/>
              <a:t>發表</a:t>
            </a:r>
            <a:endParaRPr lang="en-US" altLang="zh-TW" sz="2400" dirty="0" smtClean="0"/>
          </a:p>
          <a:p>
            <a:r>
              <a:rPr lang="zh-TW" altLang="en-US" sz="2400" dirty="0"/>
              <a:t>發表人</a:t>
            </a:r>
            <a:r>
              <a:rPr lang="en-US" altLang="zh-TW" sz="2400" dirty="0"/>
              <a:t>:</a:t>
            </a:r>
            <a:r>
              <a:rPr lang="zh-TW" altLang="en-US" sz="2400" dirty="0"/>
              <a:t>黃政毓</a:t>
            </a:r>
          </a:p>
        </p:txBody>
      </p:sp>
      <p:pic>
        <p:nvPicPr>
          <p:cNvPr id="1026" name="Picture 2" descr="C:\Users\USER\Desktop\ppt\66509736_10156388364069080_5880588832780320768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1832" y="5345832"/>
            <a:ext cx="1512168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783560"/>
            <a:ext cx="8532440" cy="4572000"/>
          </a:xfrm>
        </p:spPr>
        <p:txBody>
          <a:bodyPr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在課堂上學習到</a:t>
            </a:r>
            <a:r>
              <a:rPr lang="en-US" altLang="zh-TW" dirty="0" err="1" smtClean="0"/>
              <a:t>canves</a:t>
            </a:r>
            <a:r>
              <a:rPr lang="zh-TW" altLang="en-US" dirty="0" smtClean="0"/>
              <a:t>，繪製圖形、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記錄軌跡等功能。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讓我想到小時候常玩的貪食蛇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可以用</a:t>
            </a:r>
            <a:r>
              <a:rPr lang="en-US" altLang="zh-TW" dirty="0" err="1" smtClean="0"/>
              <a:t>canves</a:t>
            </a:r>
            <a:r>
              <a:rPr lang="zh-TW" altLang="en-US" dirty="0" smtClean="0"/>
              <a:t>來實現。</a:t>
            </a:r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Html</a:t>
            </a:r>
          </a:p>
          <a:p>
            <a:endParaRPr lang="en-US" altLang="zh-TW" sz="1100" dirty="0" smtClean="0"/>
          </a:p>
          <a:p>
            <a:r>
              <a:rPr lang="en-US" altLang="zh-TW" dirty="0" smtClean="0"/>
              <a:t>JavaScript</a:t>
            </a:r>
          </a:p>
          <a:p>
            <a:endParaRPr lang="en-US" altLang="zh-TW" sz="1100" dirty="0" smtClean="0"/>
          </a:p>
          <a:p>
            <a:r>
              <a:rPr lang="en-US" altLang="zh-TW" dirty="0" smtClean="0"/>
              <a:t>J query</a:t>
            </a:r>
          </a:p>
          <a:p>
            <a:endParaRPr lang="en-US" altLang="zh-TW" sz="1100" dirty="0" smtClean="0"/>
          </a:p>
          <a:p>
            <a:r>
              <a:rPr lang="en-US" altLang="zh-TW" dirty="0" smtClean="0"/>
              <a:t>Canvas</a:t>
            </a:r>
          </a:p>
          <a:p>
            <a:endParaRPr lang="en-US" altLang="zh-TW" sz="1100" dirty="0" smtClean="0"/>
          </a:p>
          <a:p>
            <a:r>
              <a:rPr lang="en-US" altLang="zh-TW" dirty="0" smtClean="0"/>
              <a:t>CSS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4000" dirty="0" smtClean="0"/>
              <a:t>玩法</a:t>
            </a:r>
            <a:endParaRPr lang="en-US" altLang="zh-TW" sz="4000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按鍵</a:t>
            </a:r>
            <a:r>
              <a:rPr lang="en-US" altLang="zh-TW" dirty="0" smtClean="0"/>
              <a:t>:</a:t>
            </a:r>
            <a:r>
              <a:rPr lang="zh-TW" altLang="en-US" dirty="0" smtClean="0"/>
              <a:t>上下左右鍵</a:t>
            </a:r>
            <a:endParaRPr lang="en-US" altLang="zh-TW" dirty="0" smtClean="0"/>
          </a:p>
          <a:p>
            <a:pPr algn="ctr">
              <a:buNone/>
            </a:pPr>
            <a:r>
              <a:rPr lang="zh-TW" altLang="en-US" dirty="0" smtClean="0"/>
              <a:t>玩法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吃到食物 就增加長度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碰到自己或者撞到牆及遊戲結束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5" y="1484784"/>
            <a:ext cx="5947627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zh-TW" altLang="en-US" dirty="0" smtClean="0"/>
              <a:t>遊戲內容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628800"/>
            <a:ext cx="5328592" cy="345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遊戲原理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3762" y="1784350"/>
            <a:ext cx="58736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新增影片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9144001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2370584"/>
            <a:ext cx="7772400" cy="2858616"/>
          </a:xfrm>
        </p:spPr>
        <p:txBody>
          <a:bodyPr/>
          <a:lstStyle/>
          <a:p>
            <a:pPr algn="ctr"/>
            <a:r>
              <a:rPr lang="en-US" altLang="zh-TW" sz="12000" dirty="0" smtClean="0">
                <a:hlinkClick r:id="rId2" action="ppaction://hlinkfile"/>
              </a:rPr>
              <a:t>Demo</a:t>
            </a:r>
            <a:endParaRPr lang="zh-TW" altLang="en-US" sz="1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333</TotalTime>
  <Words>59</Words>
  <Application>Microsoft Office PowerPoint</Application>
  <PresentationFormat>如螢幕大小 (4:3)</PresentationFormat>
  <Paragraphs>30</Paragraphs>
  <Slides>8</Slides>
  <Notes>0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地鐵</vt:lpstr>
      <vt:lpstr>貪食蛇</vt:lpstr>
      <vt:lpstr>動機</vt:lpstr>
      <vt:lpstr>使用工具</vt:lpstr>
      <vt:lpstr>遊戲簡介</vt:lpstr>
      <vt:lpstr>遊戲內容</vt:lpstr>
      <vt:lpstr>遊戲原理</vt:lpstr>
      <vt:lpstr>投影片 7</vt:lpstr>
      <vt:lpstr>Demo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貪食蛇</dc:title>
  <dc:creator>USER</dc:creator>
  <cp:lastModifiedBy>USER</cp:lastModifiedBy>
  <cp:revision>36</cp:revision>
  <dcterms:created xsi:type="dcterms:W3CDTF">2019-08-08T01:09:06Z</dcterms:created>
  <dcterms:modified xsi:type="dcterms:W3CDTF">2019-08-09T01:09:45Z</dcterms:modified>
</cp:coreProperties>
</file>