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3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Labjs\Snake\&#26032;&#22686;&#24433;&#29255;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nake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7772400" cy="1470025"/>
          </a:xfrm>
        </p:spPr>
        <p:txBody>
          <a:bodyPr/>
          <a:lstStyle/>
          <a:p>
            <a:r>
              <a:rPr lang="zh-TW" altLang="en-US" sz="5000" dirty="0" smtClean="0"/>
              <a:t>貪食蛇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00200" y="3140968"/>
            <a:ext cx="6804248" cy="21846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AI0101</a:t>
            </a:r>
          </a:p>
          <a:p>
            <a:r>
              <a:rPr lang="zh-TW" altLang="en-US" sz="2400" dirty="0" smtClean="0"/>
              <a:t>小</a:t>
            </a:r>
            <a:r>
              <a:rPr lang="zh-TW" altLang="en-US" sz="2400" dirty="0"/>
              <a:t>專題</a:t>
            </a:r>
            <a:r>
              <a:rPr lang="zh-TW" altLang="en-US" sz="2400" dirty="0" smtClean="0"/>
              <a:t>發表</a:t>
            </a:r>
            <a:endParaRPr lang="en-US" altLang="zh-TW" sz="2400" dirty="0" smtClean="0"/>
          </a:p>
          <a:p>
            <a:r>
              <a:rPr lang="zh-TW" altLang="en-US" sz="2400" dirty="0" smtClean="0"/>
              <a:t>指導老師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錢達智、許雅婷、黃宗民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200" dirty="0"/>
              <a:t>發表人</a:t>
            </a:r>
            <a:r>
              <a:rPr lang="en-US" altLang="zh-TW" sz="2200" dirty="0"/>
              <a:t>:</a:t>
            </a:r>
            <a:r>
              <a:rPr lang="zh-TW" altLang="en-US" sz="2200" dirty="0"/>
              <a:t>黃政毓</a:t>
            </a:r>
          </a:p>
        </p:txBody>
      </p:sp>
      <p:pic>
        <p:nvPicPr>
          <p:cNvPr id="1026" name="Picture 2" descr="C:\Users\USER\Desktop\ppt\66509736_10156388364069080_58805888327803207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832" y="5345832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83560"/>
            <a:ext cx="8532440" cy="45720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在課堂上學習到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，繪製圖形、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記錄軌跡等功能。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讓我想到小時候常玩的貪食蛇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可以用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來實現。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pic>
        <p:nvPicPr>
          <p:cNvPr id="1026" name="Picture 2" descr="C:\Labjs\Snake\下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727185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4000" dirty="0" smtClean="0"/>
              <a:t>玩法</a:t>
            </a:r>
            <a:endParaRPr lang="en-US" altLang="zh-TW" sz="4000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按鍵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上下左右鍵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玩法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吃到食物 就增加長度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碰到自己或者撞到牆及遊戲結束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5" y="1484784"/>
            <a:ext cx="594762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遊戲內容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628800"/>
            <a:ext cx="5328592" cy="345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遊戲原理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5155965" cy="399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新增影片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370584"/>
            <a:ext cx="7772400" cy="2858616"/>
          </a:xfrm>
        </p:spPr>
        <p:txBody>
          <a:bodyPr/>
          <a:lstStyle/>
          <a:p>
            <a:pPr algn="ctr"/>
            <a:r>
              <a:rPr lang="en-US" altLang="zh-TW" sz="12000" dirty="0" smtClean="0">
                <a:hlinkClick r:id="rId2" action="ppaction://hlinkfile"/>
              </a:rPr>
              <a:t>Demo</a:t>
            </a:r>
            <a:endParaRPr lang="zh-TW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437</TotalTime>
  <Words>60</Words>
  <Application>Microsoft Office PowerPoint</Application>
  <PresentationFormat>如螢幕大小 (4:3)</PresentationFormat>
  <Paragraphs>23</Paragraphs>
  <Slides>8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貪食蛇</vt:lpstr>
      <vt:lpstr>動機</vt:lpstr>
      <vt:lpstr>使用工具</vt:lpstr>
      <vt:lpstr>遊戲簡介</vt:lpstr>
      <vt:lpstr>遊戲內容</vt:lpstr>
      <vt:lpstr>遊戲原理</vt:lpstr>
      <vt:lpstr>投影片 7</vt:lpstr>
      <vt:lpstr>Demo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USER</dc:creator>
  <cp:lastModifiedBy>USER</cp:lastModifiedBy>
  <cp:revision>45</cp:revision>
  <dcterms:created xsi:type="dcterms:W3CDTF">2019-08-08T01:09:06Z</dcterms:created>
  <dcterms:modified xsi:type="dcterms:W3CDTF">2019-08-09T04:59:25Z</dcterms:modified>
</cp:coreProperties>
</file>