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F27585-4D75-4666-8113-862526CAAE1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943101-67B8-4B7F-9001-C5758E47BE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nake2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7772400" cy="1470025"/>
          </a:xfrm>
        </p:spPr>
        <p:txBody>
          <a:bodyPr/>
          <a:lstStyle/>
          <a:p>
            <a:r>
              <a:rPr lang="zh-TW" altLang="en-US" sz="5000" dirty="0" smtClean="0"/>
              <a:t>貪食蛇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2852936"/>
            <a:ext cx="6804248" cy="21846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AI0101</a:t>
            </a:r>
          </a:p>
          <a:p>
            <a:r>
              <a:rPr lang="zh-TW" altLang="en-US" sz="2400" dirty="0"/>
              <a:t>第一次小專題</a:t>
            </a:r>
            <a:r>
              <a:rPr lang="zh-TW" altLang="en-US" sz="2400" dirty="0" smtClean="0"/>
              <a:t>發表</a:t>
            </a:r>
            <a:endParaRPr lang="en-US" altLang="zh-TW" sz="2400" dirty="0" smtClean="0"/>
          </a:p>
          <a:p>
            <a:r>
              <a:rPr lang="zh-TW" altLang="en-US" sz="2400" dirty="0"/>
              <a:t>發表人</a:t>
            </a:r>
            <a:r>
              <a:rPr lang="en-US" altLang="zh-TW" sz="2400" dirty="0"/>
              <a:t>:</a:t>
            </a:r>
            <a:r>
              <a:rPr lang="zh-TW" altLang="en-US" sz="2400" dirty="0"/>
              <a:t>黃政毓</a:t>
            </a:r>
          </a:p>
        </p:txBody>
      </p:sp>
      <p:pic>
        <p:nvPicPr>
          <p:cNvPr id="1026" name="Picture 2" descr="C:\Users\USER\Desktop\ppt\66509736_10156388364069080_58805888327803207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832" y="5345832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83560"/>
            <a:ext cx="8532440" cy="45720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在課堂上學習到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，繪製圖形、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記錄軌跡等功能。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讓我想到小時候常玩的貪食蛇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可以用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來實現。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JavaScript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 query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Canvas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遊戲原理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62" y="1784350"/>
            <a:ext cx="5873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4000" dirty="0" smtClean="0"/>
              <a:t>玩法</a:t>
            </a:r>
            <a:endParaRPr lang="en-US" altLang="zh-TW" sz="4000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按鍵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上下左右鍵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玩法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吃到食物 就增加長度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碰到自己或者撞到牆及遊戲結束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遊戲內容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2176140"/>
            <a:ext cx="7772400" cy="378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331640" y="609329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hlinkClick r:id="rId3" action="ppaction://hlinkfile"/>
              </a:rPr>
              <a:t>遊戲連結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207</TotalTime>
  <Words>60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地鐵</vt:lpstr>
      <vt:lpstr>貪食蛇</vt:lpstr>
      <vt:lpstr>動機</vt:lpstr>
      <vt:lpstr>使用工具</vt:lpstr>
      <vt:lpstr>遊戲原理</vt:lpstr>
      <vt:lpstr>遊戲簡介</vt:lpstr>
      <vt:lpstr>遊戲內容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USER</dc:creator>
  <cp:lastModifiedBy>USER</cp:lastModifiedBy>
  <cp:revision>22</cp:revision>
  <dcterms:created xsi:type="dcterms:W3CDTF">2019-08-08T01:09:06Z</dcterms:created>
  <dcterms:modified xsi:type="dcterms:W3CDTF">2019-08-08T04:36:36Z</dcterms:modified>
</cp:coreProperties>
</file>