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9E0B1-F174-4C4A-A859-88942491D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4CB690-F14D-4C2F-9231-CC884843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28E4E-B5AE-46FF-84E0-03500617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177731-F8CF-4393-9FC0-43BF3FFE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5F7CBC-6252-452E-A986-C5A0E47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76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43782-3D5F-4466-A33F-4AD91275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612C88-A7C5-43C4-BAE6-1A35E44D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28E261-BEE8-4049-89F1-4C6D9BD3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3B8CDB-5CFE-42F2-B5CD-FF862ADB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C7316B-365A-4BFD-BF3B-5299D237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8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C0CA79-628C-4A77-815D-F217B4561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D2BE-A9AC-4616-863C-F1D4CDAA4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F2740-F04D-4AFC-BF57-10933337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506AF9-5340-4887-AB3B-E16CC563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0BBA4-699E-4E11-9E9F-3B3CE358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0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BE404-8AEB-4823-9AC5-18558797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47EBE-26BC-43E2-8C97-2421E789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733A59-0C8C-47E1-9962-FCA3526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537DF-139F-4F37-823D-36564206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AEF94-B799-4293-BD8C-7DB4144E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4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69A84-4685-49F4-801F-FD473334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CC3A3-906E-4A7A-B5DC-E7842A15D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0D814-F46D-4BD4-BB77-BB2E9743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36A05-D918-4B71-A3BD-7ACF632B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D9B51-D4F9-4DB7-8B12-922A0919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E252C-5785-4709-943F-E3081471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BCA19-E574-4BF9-8720-641958A3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0F2D4F-C232-4BD0-AA57-C87262E6A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E67777-64C6-4F02-B42D-FD490DAC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06F93E-CB08-4559-9A22-8197D66F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23FC33-1A68-4979-85E9-9B497A3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4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335C1-CDC2-44D2-ABDF-26D36DBA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C11AD6-6550-4CE4-8868-5BD6DA63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907A46-A151-4FA7-BC86-65DBB44C5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5846FD-4181-4DAE-A665-B1554122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5D7883-2130-4BD8-B6D0-4C915C7F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802C10-03B3-4EC0-BEAE-FB5B5F6C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596DA2-47EB-4D44-BB42-7C6BEF9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44ABC1-AC4B-4A57-ADD1-5A2AC46D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5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0E72D-E6C6-4527-A162-DB085C8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140CF2-BA6B-4B26-B094-78C9D7F1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B11D5E-38C8-4CCD-86EC-06A422E0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D80D7C-1D91-4340-B86A-B1C888AA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8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BFF690-7061-4D9C-9B8C-F72636E1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1BD82-4D58-49F3-9170-E50F436C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98F616-37E6-4EC9-91FF-7A1FDED4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04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27D7A-C11E-4899-B552-F55553F1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476B54-5155-4EB1-BBEC-EE12AEF2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BFBF18-694B-495E-A92C-AC40AE77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E5E54F-4E2E-43C6-A89E-7AE47C61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18A519-439A-42D4-A717-89EE0865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9C2D1-67B7-40E0-8093-96C3E8AA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20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BBCFE-4299-44B7-91D3-B0778E8D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C00966-5CA3-49B6-A6C8-2DBAE4FD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44D9EB-C9F9-4F6B-92AD-67706E958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3921EC-0042-44D5-8DC9-A992B4AD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B9FE21-7C2A-4366-B606-8180A530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B1C1D7-3CE0-4866-BCA1-18A251E1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C71113-DD74-4C9E-8023-B63788DA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943270-A7DE-43B3-9E28-80A4A4AF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6FF9B-7B73-4271-B131-1DBB0F6FE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87DA-D38C-4309-823D-EBCDC1DF2AD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C8262-34E6-43A5-A84D-24BE3F0A7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41B1FB-C3BE-4890-9E3C-1BB40A988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957A-71B7-4220-B6E5-FAD1400AF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6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54C7D-8CB4-4D13-949B-342CDAB3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3478"/>
            <a:ext cx="9144000" cy="1405955"/>
          </a:xfrm>
        </p:spPr>
        <p:txBody>
          <a:bodyPr/>
          <a:lstStyle/>
          <a:p>
            <a:r>
              <a:rPr lang="zh-TW" altLang="en-US" dirty="0">
                <a:latin typeface="+mn-lt"/>
              </a:rPr>
              <a:t>超音波停車感測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B6FE2D-95AE-4162-879C-2F5FC4174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2470" y="5057900"/>
            <a:ext cx="2807855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dirty="0"/>
              <a:t>0624090 </a:t>
            </a:r>
            <a:r>
              <a:rPr lang="zh-TW" altLang="en-US" dirty="0"/>
              <a:t>劉佳晟</a:t>
            </a:r>
            <a:endParaRPr lang="en-US" altLang="zh-TW" dirty="0"/>
          </a:p>
          <a:p>
            <a:pPr algn="l"/>
            <a:r>
              <a:rPr lang="en-US" altLang="zh-TW" dirty="0"/>
              <a:t>0624080</a:t>
            </a:r>
            <a:r>
              <a:rPr lang="zh-TW" altLang="en-US" dirty="0"/>
              <a:t> 林佑俊</a:t>
            </a:r>
            <a:endParaRPr lang="en-US" altLang="zh-TW" dirty="0"/>
          </a:p>
          <a:p>
            <a:pPr algn="l"/>
            <a:r>
              <a:rPr lang="en-US" altLang="zh-TW" dirty="0"/>
              <a:t>0624084</a:t>
            </a:r>
            <a:r>
              <a:rPr lang="zh-TW" altLang="en-US" dirty="0"/>
              <a:t> 鄭智升</a:t>
            </a:r>
            <a:endParaRPr lang="en-US" altLang="zh-TW" dirty="0"/>
          </a:p>
          <a:p>
            <a:pPr algn="l"/>
            <a:r>
              <a:rPr lang="en-US" altLang="zh-TW" dirty="0"/>
              <a:t>0624085</a:t>
            </a:r>
            <a:r>
              <a:rPr lang="zh-TW" altLang="en-US" dirty="0"/>
              <a:t> 張喭傑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94C14C8-180D-4E56-BAF9-2CEA1CA716D3}"/>
              </a:ext>
            </a:extLst>
          </p:cNvPr>
          <p:cNvSpPr txBox="1"/>
          <p:nvPr/>
        </p:nvSpPr>
        <p:spPr>
          <a:xfrm>
            <a:off x="8460419" y="5057900"/>
            <a:ext cx="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組員：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7CADB9-88DD-454C-869B-BF1CE4982AB0}"/>
              </a:ext>
            </a:extLst>
          </p:cNvPr>
          <p:cNvSpPr txBox="1"/>
          <p:nvPr/>
        </p:nvSpPr>
        <p:spPr>
          <a:xfrm>
            <a:off x="8460419" y="4632378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授課老師：黃文禎</a:t>
            </a:r>
          </a:p>
        </p:txBody>
      </p:sp>
    </p:spTree>
    <p:extLst>
      <p:ext uri="{BB962C8B-B14F-4D97-AF65-F5344CB8AC3E}">
        <p14:creationId xmlns:p14="http://schemas.microsoft.com/office/powerpoint/2010/main" val="45193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DC4F-BF41-4C13-B2B8-8991D8C6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實驗環境與器材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EB67A-79EE-4F3F-A360-E4144EF4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790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zh-TW" sz="3200" dirty="0"/>
              <a:t>實驗環境</a:t>
            </a:r>
            <a:r>
              <a:rPr lang="zh-TW" altLang="en-US" sz="3200" dirty="0"/>
              <a:t>：地下室停車位</a:t>
            </a:r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zh-TW" sz="3200" dirty="0"/>
              <a:t>器材</a:t>
            </a:r>
            <a:r>
              <a:rPr lang="zh-TW" altLang="en-US" sz="3200" dirty="0"/>
              <a:t>：</a:t>
            </a:r>
            <a:r>
              <a:rPr lang="en-US" altLang="zh-TW" sz="3200" dirty="0" err="1"/>
              <a:t>linkit</a:t>
            </a:r>
            <a:r>
              <a:rPr lang="en-US" altLang="zh-TW" sz="3200" dirty="0"/>
              <a:t> 7697</a:t>
            </a:r>
            <a:r>
              <a:rPr lang="zh-TW" altLang="en-US" sz="3200" dirty="0"/>
              <a:t>、</a:t>
            </a:r>
            <a:r>
              <a:rPr lang="en-US" altLang="zh-TW" sz="3200" dirty="0"/>
              <a:t>Grove – Ultrasonic Ranger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61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3E338-3AF9-4A96-BAB3-B85EF3FC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專題設計流程與規劃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EF6AD-6B0A-49E7-890D-1BF54395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計算停車格長度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程式撰寫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進行實測與修改</a:t>
            </a:r>
          </a:p>
        </p:txBody>
      </p:sp>
    </p:spTree>
    <p:extLst>
      <p:ext uri="{BB962C8B-B14F-4D97-AF65-F5344CB8AC3E}">
        <p14:creationId xmlns:p14="http://schemas.microsoft.com/office/powerpoint/2010/main" val="297507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65582-9794-400B-8CE3-F854DC0D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程式碼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FBBC375-3850-42BC-9FCA-4CD44523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515" y="1690688"/>
            <a:ext cx="6362055" cy="49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超音波停車感測</vt:lpstr>
      <vt:lpstr>實驗環境與器材</vt:lpstr>
      <vt:lpstr>專題設計流程與規劃</vt:lpstr>
      <vt:lpstr>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超音波停車感測</dc:title>
  <dc:creator>chei chu</dc:creator>
  <cp:lastModifiedBy>chei chu</cp:lastModifiedBy>
  <cp:revision>6</cp:revision>
  <dcterms:created xsi:type="dcterms:W3CDTF">2020-01-03T12:36:13Z</dcterms:created>
  <dcterms:modified xsi:type="dcterms:W3CDTF">2020-01-03T13:06:39Z</dcterms:modified>
</cp:coreProperties>
</file>