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9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84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4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3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4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7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0E71-C249-404D-99A6-76265EA0721C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646F-2327-45FC-8831-22805B64D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33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2100" y="804863"/>
            <a:ext cx="9144000" cy="98583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 Demo</a:t>
            </a:r>
            <a:endParaRPr lang="zh-TW" altLang="en-US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5300" y="2425700"/>
            <a:ext cx="9144000" cy="37465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TW" altLang="en-US" sz="4000" dirty="0" smtClean="0">
                <a:solidFill>
                  <a:srgbClr val="0070C0"/>
                </a:solidFill>
              </a:rPr>
              <a:t>  </a:t>
            </a:r>
            <a:r>
              <a:rPr lang="en-US" altLang="zh-TW" sz="4000" dirty="0" smtClean="0">
                <a:solidFill>
                  <a:srgbClr val="0070C0"/>
                </a:solidFill>
              </a:rPr>
              <a:t>	</a:t>
            </a:r>
          </a:p>
          <a:p>
            <a:pPr algn="ctr"/>
            <a:r>
              <a:rPr lang="zh-TW" altLang="en-US" sz="3900" dirty="0" smtClean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一段青澀的回憶</a:t>
            </a:r>
            <a:r>
              <a:rPr lang="en-US" altLang="zh-TW" sz="3900" dirty="0" smtClean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….</a:t>
            </a:r>
          </a:p>
          <a:p>
            <a:pPr algn="ctr"/>
            <a:endParaRPr lang="en-US" altLang="zh-TW" sz="4000" dirty="0" smtClean="0">
              <a:solidFill>
                <a:srgbClr val="FF0000"/>
              </a:solidFill>
            </a:endParaRPr>
          </a:p>
          <a:p>
            <a:pPr algn="ctr"/>
            <a:endParaRPr lang="en-US" altLang="zh-TW" sz="4000" dirty="0" smtClean="0">
              <a:solidFill>
                <a:srgbClr val="FF0000"/>
              </a:solidFill>
            </a:endParaRPr>
          </a:p>
          <a:p>
            <a:pPr algn="r"/>
            <a:r>
              <a:rPr lang="en-US" altLang="zh-TW" sz="3200" dirty="0" smtClean="0">
                <a:solidFill>
                  <a:srgbClr val="00B0F0"/>
                </a:solidFill>
              </a:rPr>
              <a:t>102502047</a:t>
            </a:r>
          </a:p>
          <a:p>
            <a:pPr algn="r"/>
            <a:r>
              <a:rPr lang="zh-TW" altLang="en-US" sz="3200" dirty="0" smtClean="0">
                <a:solidFill>
                  <a:srgbClr val="00B0F0"/>
                </a:solidFill>
              </a:rPr>
              <a:t>資工</a:t>
            </a:r>
            <a:r>
              <a:rPr lang="en-US" altLang="zh-TW" sz="3200" dirty="0" smtClean="0">
                <a:solidFill>
                  <a:srgbClr val="00B0F0"/>
                </a:solidFill>
              </a:rPr>
              <a:t>3B</a:t>
            </a:r>
          </a:p>
          <a:p>
            <a:pPr algn="r"/>
            <a:r>
              <a:rPr lang="zh-TW" altLang="en-US" sz="3200" dirty="0" smtClean="0">
                <a:solidFill>
                  <a:srgbClr val="00B0F0"/>
                </a:solidFill>
              </a:rPr>
              <a:t>游子緯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Tetris</a:t>
            </a:r>
            <a:endParaRPr lang="zh-TW" altLang="en-US" sz="60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460500"/>
            <a:ext cx="7739489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遊戲規則</a:t>
            </a:r>
            <a:endParaRPr lang="zh-TW" altLang="en-US" sz="60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300" y="1825625"/>
            <a:ext cx="9842500" cy="435133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方塊由上而下掉落，可以一層一層的疊上去</a:t>
            </a:r>
            <a:endParaRPr lang="en-US" altLang="zh-TW" sz="3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方塊可以旋轉</a:t>
            </a:r>
            <a:endParaRPr lang="en-US" altLang="zh-TW" sz="3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只要有一整排的方塊出現，就會自動消排並加分</a:t>
            </a:r>
            <a:endParaRPr lang="en-US" altLang="zh-TW" sz="3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只要方塊超出最頂端就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GAME</a:t>
            </a:r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</a:t>
            </a:r>
          </a:p>
          <a:p>
            <a:r>
              <a:rPr lang="zh-TW" altLang="en-US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可以儲存與替換方塊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控</a:t>
            </a:r>
            <a:r>
              <a:rPr lang="zh-TW" altLang="en-US" sz="60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制</a:t>
            </a:r>
            <a:r>
              <a:rPr lang="zh-TW" altLang="en-US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方塊</a:t>
            </a:r>
            <a:endParaRPr lang="zh-TW" altLang="en-US" sz="60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5900" y="1998662"/>
            <a:ext cx="9867900" cy="4351338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旋轉</a:t>
            </a:r>
            <a:endParaRPr lang="en-US" altLang="zh-TW" sz="3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直接掉到最下面</a:t>
            </a:r>
            <a:endParaRPr lang="en-US" altLang="zh-TW" sz="3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暫停</a:t>
            </a:r>
            <a:endParaRPr lang="en-US" altLang="zh-TW" sz="3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儲存與替換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3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900" y="2270125"/>
            <a:ext cx="10515600" cy="237807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DEMO  </a:t>
            </a:r>
            <a:r>
              <a:rPr lang="zh-TW" altLang="en-US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影片</a:t>
            </a:r>
            <a:endParaRPr lang="zh-TW" altLang="en-US" sz="60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7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7000" y="2066925"/>
            <a:ext cx="10515600" cy="3254375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Thanks for your attention</a:t>
            </a:r>
            <a:endParaRPr lang="zh-TW" altLang="en-US" sz="60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344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66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 Unicode MS</vt:lpstr>
      <vt:lpstr>新細明體</vt:lpstr>
      <vt:lpstr>Arial</vt:lpstr>
      <vt:lpstr>Calibri</vt:lpstr>
      <vt:lpstr>Calibri Light</vt:lpstr>
      <vt:lpstr>Office Theme</vt:lpstr>
      <vt:lpstr>Project Demo</vt:lpstr>
      <vt:lpstr>Tetris</vt:lpstr>
      <vt:lpstr>遊戲規則</vt:lpstr>
      <vt:lpstr>控制方塊</vt:lpstr>
      <vt:lpstr>DEMO  影片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</dc:title>
  <dc:creator>jack</dc:creator>
  <cp:lastModifiedBy>jack</cp:lastModifiedBy>
  <cp:revision>4</cp:revision>
  <dcterms:created xsi:type="dcterms:W3CDTF">2015-12-09T16:22:24Z</dcterms:created>
  <dcterms:modified xsi:type="dcterms:W3CDTF">2015-12-09T16:59:40Z</dcterms:modified>
</cp:coreProperties>
</file>