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1680" y="-11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766288441"/>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25120" y="325120"/>
            <a:ext cx="12367565" cy="858316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7" name="Group 9"/>
          <p:cNvGrpSpPr>
            <a:grpSpLocks noChangeAspect="1"/>
          </p:cNvGrpSpPr>
          <p:nvPr/>
        </p:nvGrpSpPr>
        <p:grpSpPr bwMode="hidden">
          <a:xfrm>
            <a:off x="301035" y="7614525"/>
            <a:ext cx="12406579" cy="1893803"/>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75360" y="2275840"/>
            <a:ext cx="11054080" cy="2531709"/>
          </a:xfrm>
        </p:spPr>
        <p:txBody>
          <a:bodyPr anchor="b">
            <a:normAutofit/>
          </a:bodyPr>
          <a:lstStyle>
            <a:lvl1pPr>
              <a:defRPr sz="6300">
                <a:solidFill>
                  <a:srgbClr val="FFFFFF"/>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1950720" y="5057424"/>
            <a:ext cx="9103360" cy="2095218"/>
          </a:xfrm>
        </p:spPr>
        <p:txBody>
          <a:bodyPr>
            <a:normAutofit/>
          </a:bodyPr>
          <a:lstStyle>
            <a:lvl1pPr marL="0" indent="0" algn="ctr">
              <a:buNone/>
              <a:defRPr sz="2800">
                <a:solidFill>
                  <a:srgbClr val="FFFFFF"/>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DB32461A-250E-4A29-9E9B-599CA3838FA1}" type="datetime1">
              <a:rPr lang="en-US" smtClean="0"/>
              <a:pPr/>
              <a:t>26/05/15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4" name="Date Placeholder 3"/>
          <p:cNvSpPr>
            <a:spLocks noGrp="1"/>
          </p:cNvSpPr>
          <p:nvPr>
            <p:ph type="dt" sz="half" idx="10"/>
          </p:nvPr>
        </p:nvSpPr>
        <p:spPr/>
        <p:txBody>
          <a:bodyPr/>
          <a:lstStyle/>
          <a:p>
            <a:fld id="{FF697E24-FFB9-4C73-8C6D-E02A7AD33DB8}"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grpSp>
        <p:nvGrpSpPr>
          <p:cNvPr id="15" name="Group 14"/>
          <p:cNvGrpSpPr>
            <a:grpSpLocks noChangeAspect="1"/>
          </p:cNvGrpSpPr>
          <p:nvPr/>
        </p:nvGrpSpPr>
        <p:grpSpPr bwMode="hidden">
          <a:xfrm>
            <a:off x="301035" y="1015738"/>
            <a:ext cx="12406579" cy="1893803"/>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9428480" y="2059094"/>
            <a:ext cx="2926080" cy="6381985"/>
          </a:xfrm>
        </p:spPr>
        <p:txBody>
          <a:bodyPr vert="eaVert" anchor="ctr"/>
          <a:lstStyle>
            <a:lvl1pPr algn="l">
              <a:defRPr>
                <a:solidFill>
                  <a:schemeClr val="tx2"/>
                </a:solidFill>
              </a:defRPr>
            </a:lvl1pPr>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650240" y="2059093"/>
            <a:ext cx="8561493" cy="638198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F1AD66C-382E-48AD-8F4C-E87C4D4A8B28}"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
        <p:nvSpPr>
          <p:cNvPr id="7" name="Title 6"/>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25120" y="325120"/>
            <a:ext cx="12367565" cy="6736486"/>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9" name="Freeform 14"/>
          <p:cNvSpPr>
            <a:spLocks/>
          </p:cNvSpPr>
          <p:nvPr/>
        </p:nvSpPr>
        <p:spPr bwMode="hidden">
          <a:xfrm>
            <a:off x="8600802" y="5978442"/>
            <a:ext cx="4090921" cy="101550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0" name="Freeform 18"/>
          <p:cNvSpPr>
            <a:spLocks/>
          </p:cNvSpPr>
          <p:nvPr/>
        </p:nvSpPr>
        <p:spPr bwMode="hidden">
          <a:xfrm>
            <a:off x="3725256" y="5795968"/>
            <a:ext cx="7885532" cy="120908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1" name="Freeform 22"/>
          <p:cNvSpPr>
            <a:spLocks/>
          </p:cNvSpPr>
          <p:nvPr/>
        </p:nvSpPr>
        <p:spPr bwMode="hidden">
          <a:xfrm>
            <a:off x="4023080" y="5813421"/>
            <a:ext cx="7776683" cy="110118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130046" tIns="65023" rIns="130046" bIns="65023" numCol="1" anchor="t" anchorCtr="0" compatLnSpc="1">
            <a:prstTxWarp prst="textNoShape">
              <a:avLst/>
            </a:prstTxWarp>
          </a:bodyPr>
          <a:lstStyle/>
          <a:p>
            <a:endParaRPr lang="en-US"/>
          </a:p>
        </p:txBody>
      </p:sp>
      <p:sp>
        <p:nvSpPr>
          <p:cNvPr id="12" name="Freeform 26"/>
          <p:cNvSpPr>
            <a:spLocks/>
          </p:cNvSpPr>
          <p:nvPr/>
        </p:nvSpPr>
        <p:spPr bwMode="hidden">
          <a:xfrm>
            <a:off x="7977940" y="5794382"/>
            <a:ext cx="4704711" cy="92664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130046" tIns="65023" rIns="130046" bIns="65023" numCol="1" anchor="t" anchorCtr="0" compatLnSpc="1">
            <a:prstTxWarp prst="textNoShape">
              <a:avLst/>
            </a:prstTxWarp>
          </a:bodyPr>
          <a:lstStyle/>
          <a:p>
            <a:endParaRPr lang="en-US"/>
          </a:p>
        </p:txBody>
      </p:sp>
      <p:sp useBgFill="1">
        <p:nvSpPr>
          <p:cNvPr id="13" name="Freeform 10"/>
          <p:cNvSpPr>
            <a:spLocks/>
          </p:cNvSpPr>
          <p:nvPr/>
        </p:nvSpPr>
        <p:spPr bwMode="hidden">
          <a:xfrm>
            <a:off x="301035" y="5772167"/>
            <a:ext cx="12406579" cy="189137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130046" tIns="65023" rIns="130046" bIns="65023" numCol="1" anchor="t" anchorCtr="0" compatLnSpc="1">
            <a:prstTxWarp prst="textNoShape">
              <a:avLst/>
            </a:prstTxWarp>
          </a:bodyPr>
          <a:lstStyle/>
          <a:p>
            <a:endParaRPr lang="en-US"/>
          </a:p>
        </p:txBody>
      </p:sp>
      <p:sp>
        <p:nvSpPr>
          <p:cNvPr id="2" name="Title 1"/>
          <p:cNvSpPr>
            <a:spLocks noGrp="1"/>
          </p:cNvSpPr>
          <p:nvPr>
            <p:ph type="title"/>
          </p:nvPr>
        </p:nvSpPr>
        <p:spPr>
          <a:xfrm>
            <a:off x="981379" y="3503730"/>
            <a:ext cx="11054080" cy="2167467"/>
          </a:xfrm>
        </p:spPr>
        <p:txBody>
          <a:bodyPr anchor="t">
            <a:normAutofit/>
          </a:bodyPr>
          <a:lstStyle>
            <a:lvl1pPr algn="ctr">
              <a:defRPr sz="6300" b="0" cap="none"/>
            </a:lvl1pPr>
          </a:lstStyle>
          <a:p>
            <a:r>
              <a:rPr lang="en-AU" smtClean="0"/>
              <a:t>Click to edit Master title style</a:t>
            </a:r>
            <a:endParaRPr lang="en-US" dirty="0"/>
          </a:p>
        </p:txBody>
      </p:sp>
      <p:sp>
        <p:nvSpPr>
          <p:cNvPr id="3" name="Text Placeholder 2"/>
          <p:cNvSpPr>
            <a:spLocks noGrp="1"/>
          </p:cNvSpPr>
          <p:nvPr>
            <p:ph type="body" idx="1"/>
          </p:nvPr>
        </p:nvSpPr>
        <p:spPr>
          <a:xfrm>
            <a:off x="1944697" y="2044371"/>
            <a:ext cx="9127444" cy="1336606"/>
          </a:xfrm>
        </p:spPr>
        <p:txBody>
          <a:bodyPr anchor="b">
            <a:normAutofit/>
          </a:bodyPr>
          <a:lstStyle>
            <a:lvl1pPr marL="0" indent="0" algn="ctr">
              <a:buNone/>
              <a:defRPr sz="2800">
                <a:solidFill>
                  <a:srgbClr val="FFFFFF"/>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26/05/15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Date Placeholder 4"/>
          <p:cNvSpPr>
            <a:spLocks noGrp="1"/>
          </p:cNvSpPr>
          <p:nvPr>
            <p:ph type="dt" sz="half" idx="10"/>
          </p:nvPr>
        </p:nvSpPr>
        <p:spPr/>
        <p:txBody>
          <a:bodyPr/>
          <a:lstStyle/>
          <a:p>
            <a:fld id="{659F63ED-02B1-490A-8EAD-E0CB136D5388}"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962354" y="3810406"/>
            <a:ext cx="5436006" cy="490281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14"/>
          </p:nvPr>
        </p:nvSpPr>
        <p:spPr>
          <a:xfrm>
            <a:off x="6606439" y="3810406"/>
            <a:ext cx="5436006" cy="490281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962355" y="3808873"/>
            <a:ext cx="5436006" cy="909884"/>
          </a:xfrm>
        </p:spPr>
        <p:txBody>
          <a:bodyPr anchor="ctr"/>
          <a:lstStyle>
            <a:lvl1pPr marL="0" indent="0" algn="ctr">
              <a:buNone/>
              <a:defRPr sz="3400" b="0">
                <a:solidFill>
                  <a:schemeClr val="tx2"/>
                </a:solidFill>
                <a:latin typeface="+mj-lt"/>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AU" smtClean="0"/>
              <a:t>Click to edit Master text styles</a:t>
            </a:r>
          </a:p>
        </p:txBody>
      </p:sp>
      <p:sp>
        <p:nvSpPr>
          <p:cNvPr id="4" name="Content Placeholder 3"/>
          <p:cNvSpPr>
            <a:spLocks noGrp="1"/>
          </p:cNvSpPr>
          <p:nvPr>
            <p:ph sz="half" idx="2"/>
          </p:nvPr>
        </p:nvSpPr>
        <p:spPr>
          <a:xfrm>
            <a:off x="963317" y="4876801"/>
            <a:ext cx="5432967" cy="3835965"/>
          </a:xfrm>
        </p:spPr>
        <p:txBody>
          <a:bodyPr/>
          <a:lstStyle>
            <a:lvl1pPr>
              <a:defRPr sz="2800"/>
            </a:lvl1pPr>
            <a:lvl2pPr>
              <a:defRPr sz="2600"/>
            </a:lvl2pPr>
            <a:lvl3pPr>
              <a:defRPr sz="2300"/>
            </a:lvl3pPr>
            <a:lvl4pPr>
              <a:defRPr sz="2000"/>
            </a:lvl4pPr>
            <a:lvl5pPr>
              <a:defRPr sz="2000"/>
            </a:lvl5pPr>
            <a:lvl6pPr>
              <a:defRPr sz="2300"/>
            </a:lvl6pPr>
            <a:lvl7pPr>
              <a:defRPr sz="2300"/>
            </a:lvl7pPr>
            <a:lvl8pPr>
              <a:defRPr sz="2300"/>
            </a:lvl8pPr>
            <a:lvl9pPr>
              <a:defRPr sz="2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6610774" y="3808872"/>
            <a:ext cx="5436006" cy="909884"/>
          </a:xfrm>
        </p:spPr>
        <p:txBody>
          <a:bodyPr anchor="ctr"/>
          <a:lstStyle>
            <a:lvl1pPr marL="0" indent="0" algn="ctr">
              <a:buNone/>
              <a:defRPr sz="3400" b="0" i="0">
                <a:solidFill>
                  <a:schemeClr val="tx2"/>
                </a:solidFill>
                <a:latin typeface="+mj-lt"/>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AU" smtClean="0"/>
              <a:t>Click to edit Master text styles</a:t>
            </a:r>
          </a:p>
        </p:txBody>
      </p:sp>
      <p:sp>
        <p:nvSpPr>
          <p:cNvPr id="6" name="Content Placeholder 5"/>
          <p:cNvSpPr>
            <a:spLocks noGrp="1"/>
          </p:cNvSpPr>
          <p:nvPr>
            <p:ph sz="quarter" idx="4"/>
          </p:nvPr>
        </p:nvSpPr>
        <p:spPr>
          <a:xfrm>
            <a:off x="6606258" y="4876801"/>
            <a:ext cx="5436006" cy="3835965"/>
          </a:xfrm>
        </p:spPr>
        <p:txBody>
          <a:bodyPr/>
          <a:lstStyle>
            <a:lvl1pPr>
              <a:defRPr sz="2800"/>
            </a:lvl1pPr>
            <a:lvl2pPr>
              <a:defRPr sz="2600"/>
            </a:lvl2pPr>
            <a:lvl3pPr>
              <a:defRPr sz="2300"/>
            </a:lvl3pPr>
            <a:lvl4pPr>
              <a:defRPr sz="2000"/>
            </a:lvl4pPr>
            <a:lvl5pPr>
              <a:defRPr sz="2000"/>
            </a:lvl5pPr>
            <a:lvl6pPr>
              <a:defRPr sz="2300"/>
            </a:lvl6pPr>
            <a:lvl7pPr>
              <a:defRPr sz="2300"/>
            </a:lvl7pPr>
            <a:lvl8pPr>
              <a:defRPr sz="2300"/>
            </a:lvl8pPr>
            <a:lvl9pPr>
              <a:defRPr sz="2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6F771BB6-685D-4518-8FAD-1882B9671546}" type="datetime1">
              <a:rPr lang="en-US" smtClean="0"/>
              <a:pPr/>
              <a:t>26/05/15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26/05/15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6" name="Group 5"/>
          <p:cNvGrpSpPr>
            <a:grpSpLocks noChangeAspect="1"/>
          </p:cNvGrpSpPr>
          <p:nvPr/>
        </p:nvGrpSpPr>
        <p:grpSpPr bwMode="hidden">
          <a:xfrm>
            <a:off x="301035" y="1015738"/>
            <a:ext cx="12406579" cy="189137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823242C-D747-4ADD-80D8-99421268E3A8}" type="datetime1">
              <a:rPr lang="en-US" smtClean="0"/>
              <a:pPr/>
              <a:t>26/05/15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25120" y="325120"/>
            <a:ext cx="12367565" cy="2028749"/>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5" name="Date Placeholder 4"/>
          <p:cNvSpPr>
            <a:spLocks noGrp="1"/>
          </p:cNvSpPr>
          <p:nvPr>
            <p:ph type="dt" sz="half" idx="10"/>
          </p:nvPr>
        </p:nvSpPr>
        <p:spPr/>
        <p:txBody>
          <a:bodyPr/>
          <a:lstStyle/>
          <a:p>
            <a:fld id="{06E82007-CDD1-4BCF-B9F4-9D458EFEEFE1}"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4" name="Text Placeholder 3"/>
          <p:cNvSpPr>
            <a:spLocks noGrp="1"/>
          </p:cNvSpPr>
          <p:nvPr>
            <p:ph type="body" sz="half" idx="2"/>
          </p:nvPr>
        </p:nvSpPr>
        <p:spPr>
          <a:xfrm>
            <a:off x="1300480" y="5093547"/>
            <a:ext cx="4768427" cy="2709335"/>
          </a:xfrm>
        </p:spPr>
        <p:txBody>
          <a:bodyPr anchor="t">
            <a:normAutofit/>
          </a:bodyPr>
          <a:lstStyle>
            <a:lvl1pPr marL="0" indent="0">
              <a:spcBef>
                <a:spcPts val="0"/>
              </a:spcBef>
              <a:spcAft>
                <a:spcPts val="853"/>
              </a:spcAft>
              <a:buNone/>
              <a:defRPr sz="2600">
                <a:solidFill>
                  <a:schemeClr val="tx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AU" smtClean="0"/>
              <a:t>Click to edit Master text styles</a:t>
            </a:r>
          </a:p>
        </p:txBody>
      </p:sp>
      <p:grpSp>
        <p:nvGrpSpPr>
          <p:cNvPr id="2" name="Group 23"/>
          <p:cNvGrpSpPr>
            <a:grpSpLocks noChangeAspect="1"/>
          </p:cNvGrpSpPr>
          <p:nvPr/>
        </p:nvGrpSpPr>
        <p:grpSpPr bwMode="hidden">
          <a:xfrm>
            <a:off x="301035" y="1015738"/>
            <a:ext cx="12406579" cy="1893803"/>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300480" y="3251200"/>
            <a:ext cx="4768427" cy="1781658"/>
          </a:xfrm>
        </p:spPr>
        <p:txBody>
          <a:bodyPr anchor="b">
            <a:noAutofit/>
          </a:bodyPr>
          <a:lstStyle>
            <a:lvl1pPr algn="l">
              <a:defRPr sz="4600">
                <a:solidFill>
                  <a:schemeClr val="tx2"/>
                </a:solidFill>
              </a:defRPr>
            </a:lvl1pPr>
          </a:lstStyle>
          <a:p>
            <a:r>
              <a:rPr lang="en-AU" smtClean="0"/>
              <a:t>Click to edit Master title style</a:t>
            </a:r>
            <a:endParaRPr lang="en-US" dirty="0"/>
          </a:p>
        </p:txBody>
      </p:sp>
      <p:sp>
        <p:nvSpPr>
          <p:cNvPr id="3" name="Content Placeholder 2"/>
          <p:cNvSpPr>
            <a:spLocks noGrp="1"/>
          </p:cNvSpPr>
          <p:nvPr>
            <p:ph idx="1"/>
          </p:nvPr>
        </p:nvSpPr>
        <p:spPr>
          <a:xfrm>
            <a:off x="6616124" y="2600960"/>
            <a:ext cx="5552464" cy="5418667"/>
          </a:xfrm>
        </p:spPr>
        <p:txBody>
          <a:bodyPr anchor="ctr"/>
          <a:lstStyle>
            <a:lvl1pPr>
              <a:buClr>
                <a:schemeClr val="bg1"/>
              </a:buClr>
              <a:defRPr sz="3100">
                <a:solidFill>
                  <a:schemeClr val="tx2"/>
                </a:solidFill>
              </a:defRPr>
            </a:lvl1pPr>
            <a:lvl2pPr>
              <a:buClr>
                <a:schemeClr val="bg1"/>
              </a:buClr>
              <a:defRPr sz="2800">
                <a:solidFill>
                  <a:schemeClr val="tx2"/>
                </a:solidFill>
              </a:defRPr>
            </a:lvl2pPr>
            <a:lvl3pPr>
              <a:buClr>
                <a:schemeClr val="bg1"/>
              </a:buClr>
              <a:defRPr sz="2600">
                <a:solidFill>
                  <a:schemeClr val="tx2"/>
                </a:solidFill>
              </a:defRPr>
            </a:lvl3pPr>
            <a:lvl4pPr>
              <a:buClr>
                <a:schemeClr val="bg1"/>
              </a:buClr>
              <a:defRPr sz="2300">
                <a:solidFill>
                  <a:schemeClr val="tx2"/>
                </a:solidFill>
              </a:defRPr>
            </a:lvl4pPr>
            <a:lvl5pPr>
              <a:buClr>
                <a:schemeClr val="bg1"/>
              </a:buClr>
              <a:defRPr sz="2300">
                <a:solidFill>
                  <a:schemeClr val="tx2"/>
                </a:solidFill>
              </a:defRPr>
            </a:lvl5pPr>
            <a:lvl6pPr>
              <a:defRPr sz="2800"/>
            </a:lvl6pPr>
            <a:lvl7pPr>
              <a:defRPr sz="2800"/>
            </a:lvl7pPr>
            <a:lvl8pPr>
              <a:defRPr sz="2800"/>
            </a:lvl8pPr>
            <a:lvl9pPr>
              <a:defRPr sz="2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25120" y="325120"/>
            <a:ext cx="12367565" cy="8583168"/>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9" name="Group 8"/>
          <p:cNvGrpSpPr>
            <a:grpSpLocks noChangeAspect="1"/>
          </p:cNvGrpSpPr>
          <p:nvPr/>
        </p:nvGrpSpPr>
        <p:grpSpPr bwMode="hidden">
          <a:xfrm>
            <a:off x="301035" y="7614525"/>
            <a:ext cx="12406579" cy="1893803"/>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932132" y="481660"/>
            <a:ext cx="5422428" cy="3455906"/>
          </a:xfrm>
        </p:spPr>
        <p:txBody>
          <a:bodyPr anchor="b">
            <a:normAutofit/>
          </a:bodyPr>
          <a:lstStyle>
            <a:lvl1pPr algn="l">
              <a:defRPr sz="4000" b="0">
                <a:solidFill>
                  <a:srgbClr val="FFFFFF"/>
                </a:solidFill>
              </a:defRPr>
            </a:lvl1pPr>
          </a:lstStyle>
          <a:p>
            <a:r>
              <a:rPr lang="en-AU" smtClean="0"/>
              <a:t>Click to edit Master title style</a:t>
            </a:r>
            <a:endParaRPr lang="en-US" dirty="0"/>
          </a:p>
        </p:txBody>
      </p:sp>
      <p:sp>
        <p:nvSpPr>
          <p:cNvPr id="4" name="Text Placeholder 3"/>
          <p:cNvSpPr>
            <a:spLocks noGrp="1"/>
          </p:cNvSpPr>
          <p:nvPr>
            <p:ph type="body" sz="half" idx="2"/>
          </p:nvPr>
        </p:nvSpPr>
        <p:spPr>
          <a:xfrm>
            <a:off x="6923852" y="3961648"/>
            <a:ext cx="5430709" cy="3443864"/>
          </a:xfrm>
        </p:spPr>
        <p:txBody>
          <a:bodyPr>
            <a:normAutofit/>
          </a:bodyPr>
          <a:lstStyle>
            <a:lvl1pPr marL="0" indent="0">
              <a:buNone/>
              <a:defRPr sz="2600">
                <a:solidFill>
                  <a:srgbClr val="FFFFFF"/>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26/05/15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3" name="Picture Placeholder 2"/>
          <p:cNvSpPr>
            <a:spLocks noGrp="1"/>
          </p:cNvSpPr>
          <p:nvPr>
            <p:ph type="pic" idx="1"/>
          </p:nvPr>
        </p:nvSpPr>
        <p:spPr>
          <a:xfrm>
            <a:off x="1192107" y="1950720"/>
            <a:ext cx="5071872" cy="4161536"/>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4600">
                <a:solidFill>
                  <a:schemeClr val="bg1"/>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AU"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25120" y="325120"/>
            <a:ext cx="12367565" cy="3511296"/>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grpSp>
        <p:nvGrpSpPr>
          <p:cNvPr id="8" name="Group 15"/>
          <p:cNvGrpSpPr>
            <a:grpSpLocks noChangeAspect="1"/>
          </p:cNvGrpSpPr>
          <p:nvPr/>
        </p:nvGrpSpPr>
        <p:grpSpPr bwMode="hidden">
          <a:xfrm>
            <a:off x="301035" y="2388521"/>
            <a:ext cx="12406579" cy="189137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50240" y="481177"/>
            <a:ext cx="11704320" cy="1781658"/>
          </a:xfrm>
          <a:prstGeom prst="rect">
            <a:avLst/>
          </a:prstGeom>
        </p:spPr>
        <p:txBody>
          <a:bodyPr vert="horz" lIns="130046" tIns="65023" rIns="130046" bIns="65023" rtlCol="0" anchor="ctr">
            <a:normAutofit/>
          </a:bodyPr>
          <a:lstStyle/>
          <a:p>
            <a:r>
              <a:rPr lang="en-AU" smtClean="0"/>
              <a:t>Click to edit Master title style</a:t>
            </a:r>
            <a:endParaRPr lang="en-US" dirty="0"/>
          </a:p>
        </p:txBody>
      </p:sp>
      <p:sp>
        <p:nvSpPr>
          <p:cNvPr id="4" name="Date Placeholder 3"/>
          <p:cNvSpPr>
            <a:spLocks noGrp="1"/>
          </p:cNvSpPr>
          <p:nvPr>
            <p:ph type="dt" sz="half" idx="2"/>
          </p:nvPr>
        </p:nvSpPr>
        <p:spPr>
          <a:xfrm>
            <a:off x="7343889" y="8889123"/>
            <a:ext cx="5385515" cy="519289"/>
          </a:xfrm>
          <a:prstGeom prst="rect">
            <a:avLst/>
          </a:prstGeom>
        </p:spPr>
        <p:txBody>
          <a:bodyPr vert="horz" lIns="130046" tIns="65023" rIns="130046" bIns="65023" rtlCol="0" anchor="ctr"/>
          <a:lstStyle>
            <a:lvl1pPr algn="r">
              <a:defRPr sz="1400">
                <a:solidFill>
                  <a:schemeClr val="tx2"/>
                </a:solidFill>
              </a:defRPr>
            </a:lvl1pPr>
          </a:lstStyle>
          <a:p>
            <a:fld id="{3823242C-D747-4ADD-80D8-99421268E3A8}" type="datetime1">
              <a:rPr lang="en-US" smtClean="0"/>
              <a:pPr/>
              <a:t>26/05/15</a:t>
            </a:fld>
            <a:endParaRPr lang="en-US" dirty="0"/>
          </a:p>
        </p:txBody>
      </p:sp>
      <p:sp>
        <p:nvSpPr>
          <p:cNvPr id="5" name="Footer Placeholder 4"/>
          <p:cNvSpPr>
            <a:spLocks noGrp="1"/>
          </p:cNvSpPr>
          <p:nvPr>
            <p:ph type="ftr" sz="quarter" idx="3"/>
          </p:nvPr>
        </p:nvSpPr>
        <p:spPr>
          <a:xfrm>
            <a:off x="275397" y="8889123"/>
            <a:ext cx="5385516" cy="519289"/>
          </a:xfrm>
          <a:prstGeom prst="rect">
            <a:avLst/>
          </a:prstGeom>
        </p:spPr>
        <p:txBody>
          <a:bodyPr vert="horz" lIns="130046" tIns="65023" rIns="130046" bIns="65023" rtlCol="0" anchor="ctr"/>
          <a:lstStyle>
            <a:lvl1pPr algn="l">
              <a:defRPr sz="1400">
                <a:solidFill>
                  <a:schemeClr val="tx2"/>
                </a:solidFill>
              </a:defRPr>
            </a:lvl1pPr>
          </a:lstStyle>
          <a:p>
            <a:endParaRPr lang="en-US" dirty="0"/>
          </a:p>
        </p:txBody>
      </p:sp>
      <p:sp>
        <p:nvSpPr>
          <p:cNvPr id="6" name="Slide Number Placeholder 5"/>
          <p:cNvSpPr>
            <a:spLocks noGrp="1"/>
          </p:cNvSpPr>
          <p:nvPr>
            <p:ph type="sldNum" sz="quarter" idx="4"/>
          </p:nvPr>
        </p:nvSpPr>
        <p:spPr>
          <a:xfrm>
            <a:off x="5676214" y="8889121"/>
            <a:ext cx="1652375" cy="519289"/>
          </a:xfrm>
          <a:prstGeom prst="rect">
            <a:avLst/>
          </a:prstGeom>
        </p:spPr>
        <p:txBody>
          <a:bodyPr vert="horz" lIns="130046" tIns="65023" rIns="130046" bIns="65023" rtlCol="0" anchor="ctr"/>
          <a:lstStyle>
            <a:lvl1pPr algn="ctr">
              <a:defRPr sz="1400">
                <a:solidFill>
                  <a:schemeClr val="tx2"/>
                </a:solidFill>
              </a:defRPr>
            </a:lvl1pPr>
          </a:lstStyle>
          <a:p>
            <a:fld id="{CF40B41D-FD10-4A38-B39B-626510BD49B7}" type="slidenum">
              <a:rPr lang="en-US" smtClean="0"/>
              <a:pPr/>
              <a:t>‹#›</a:t>
            </a:fld>
            <a:endParaRPr lang="en-US" dirty="0"/>
          </a:p>
        </p:txBody>
      </p:sp>
      <p:sp>
        <p:nvSpPr>
          <p:cNvPr id="3" name="Text Placeholder 2"/>
          <p:cNvSpPr>
            <a:spLocks noGrp="1"/>
          </p:cNvSpPr>
          <p:nvPr>
            <p:ph type="body" idx="1"/>
          </p:nvPr>
        </p:nvSpPr>
        <p:spPr>
          <a:xfrm>
            <a:off x="1240274" y="3805108"/>
            <a:ext cx="10536296" cy="4907657"/>
          </a:xfrm>
          <a:prstGeom prst="rect">
            <a:avLst/>
          </a:prstGeom>
        </p:spPr>
        <p:txBody>
          <a:bodyPr vert="horz" lIns="130046" tIns="65023" rIns="130046" bIns="65023"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xStyles>
    <p:titleStyle>
      <a:lvl1pPr algn="ctr" defTabSz="1300460" rtl="0" eaLnBrk="1" latinLnBrk="0" hangingPunct="1">
        <a:spcBef>
          <a:spcPct val="0"/>
        </a:spcBef>
        <a:buNone/>
        <a:defRPr sz="63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90138" indent="-390138" algn="l" defTabSz="1300460" rtl="0" eaLnBrk="1" latinLnBrk="0" hangingPunct="1">
        <a:spcBef>
          <a:spcPct val="20000"/>
        </a:spcBef>
        <a:buClr>
          <a:schemeClr val="accent1"/>
        </a:buClr>
        <a:buSzPct val="100000"/>
        <a:buFont typeface="Symbol" pitchFamily="18" charset="2"/>
        <a:buChar char=""/>
        <a:defRPr sz="3400" kern="1200">
          <a:solidFill>
            <a:schemeClr val="tx2"/>
          </a:solidFill>
          <a:latin typeface="+mn-lt"/>
          <a:ea typeface="+mn-ea"/>
          <a:cs typeface="+mn-cs"/>
        </a:defRPr>
      </a:lvl1pPr>
      <a:lvl2pPr marL="819561" indent="-390138" algn="l" defTabSz="1300460" rtl="0" eaLnBrk="1" latinLnBrk="0" hangingPunct="1">
        <a:spcBef>
          <a:spcPct val="20000"/>
        </a:spcBef>
        <a:buClr>
          <a:schemeClr val="accent1"/>
        </a:buClr>
        <a:buSzPct val="100000"/>
        <a:buFont typeface="Symbol" pitchFamily="18" charset="2"/>
        <a:buChar char=""/>
        <a:defRPr sz="3100" kern="1200">
          <a:solidFill>
            <a:schemeClr val="tx2"/>
          </a:solidFill>
          <a:latin typeface="+mn-lt"/>
          <a:ea typeface="+mn-ea"/>
          <a:cs typeface="+mn-cs"/>
        </a:defRPr>
      </a:lvl2pPr>
      <a:lvl3pPr marL="1216924" indent="-325115" algn="l" defTabSz="1300460" rtl="0" eaLnBrk="1" latinLnBrk="0" hangingPunct="1">
        <a:spcBef>
          <a:spcPct val="20000"/>
        </a:spcBef>
        <a:buClr>
          <a:schemeClr val="accent1"/>
        </a:buClr>
        <a:buSzPct val="100000"/>
        <a:buFont typeface="Symbol" pitchFamily="18" charset="2"/>
        <a:buChar char=""/>
        <a:defRPr sz="2800" kern="1200">
          <a:solidFill>
            <a:schemeClr val="tx2"/>
          </a:solidFill>
          <a:latin typeface="+mn-lt"/>
          <a:ea typeface="+mn-ea"/>
          <a:cs typeface="+mn-cs"/>
        </a:defRPr>
      </a:lvl3pPr>
      <a:lvl4pPr marL="1625575" indent="-325115" algn="l" defTabSz="1300460" rtl="0" eaLnBrk="1" latinLnBrk="0" hangingPunct="1">
        <a:spcBef>
          <a:spcPct val="20000"/>
        </a:spcBef>
        <a:buClr>
          <a:schemeClr val="accent1"/>
        </a:buClr>
        <a:buSzPct val="100000"/>
        <a:buFont typeface="Symbol" pitchFamily="18" charset="2"/>
        <a:buChar char=""/>
        <a:defRPr sz="2600" kern="1200">
          <a:solidFill>
            <a:schemeClr val="tx2"/>
          </a:solidFill>
          <a:latin typeface="+mn-lt"/>
          <a:ea typeface="+mn-ea"/>
          <a:cs typeface="+mn-cs"/>
        </a:defRPr>
      </a:lvl4pPr>
      <a:lvl5pPr marL="2080735" indent="-325115" algn="l" defTabSz="1300460" rtl="0" eaLnBrk="1" latinLnBrk="0" hangingPunct="1">
        <a:spcBef>
          <a:spcPct val="20000"/>
        </a:spcBef>
        <a:buClr>
          <a:schemeClr val="accent1"/>
        </a:buClr>
        <a:buSzPct val="100000"/>
        <a:buFont typeface="Symbol" pitchFamily="18" charset="2"/>
        <a:buChar char=""/>
        <a:defRPr sz="2300" kern="1200">
          <a:solidFill>
            <a:schemeClr val="tx2"/>
          </a:solidFill>
          <a:latin typeface="+mn-lt"/>
          <a:ea typeface="+mn-ea"/>
          <a:cs typeface="+mn-cs"/>
        </a:defRPr>
      </a:lvl5pPr>
      <a:lvl6pPr marL="2535896"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6pPr>
      <a:lvl7pPr marL="2991057"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7pPr>
      <a:lvl8pPr marL="3446218"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8pPr>
      <a:lvl9pPr marL="3901379" indent="-325115" algn="l" defTabSz="1300460" rtl="0" eaLnBrk="1" latinLnBrk="0" hangingPunct="1">
        <a:spcBef>
          <a:spcPts val="546"/>
        </a:spcBef>
        <a:buClr>
          <a:schemeClr val="accent1"/>
        </a:buClr>
        <a:buFont typeface="Symbol" pitchFamily="18" charset="2"/>
        <a:buChar char="*"/>
        <a:defRPr sz="2000" kern="1200">
          <a:solidFill>
            <a:schemeClr val="tx2"/>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1882124"/>
            <a:ext cx="10464800" cy="1664230"/>
          </a:xfrm>
          <a:prstGeom prst="rect">
            <a:avLst/>
          </a:prstGeom>
        </p:spPr>
        <p:txBody>
          <a:bodyPr>
            <a:normAutofit/>
          </a:bodyPr>
          <a:lstStyle/>
          <a:p>
            <a:pPr lvl="0">
              <a:defRPr sz="1800"/>
            </a:pPr>
            <a:r>
              <a:rPr sz="8000" dirty="0">
                <a:solidFill>
                  <a:schemeClr val="accent1">
                    <a:lumMod val="60000"/>
                    <a:lumOff val="40000"/>
                  </a:schemeClr>
                </a:solidFill>
              </a:rPr>
              <a:t>Flights and Australia</a:t>
            </a:r>
          </a:p>
        </p:txBody>
      </p:sp>
      <p:sp>
        <p:nvSpPr>
          <p:cNvPr id="33" name="Shape 33"/>
          <p:cNvSpPr>
            <a:spLocks noGrp="1"/>
          </p:cNvSpPr>
          <p:nvPr>
            <p:ph type="body" idx="1"/>
          </p:nvPr>
        </p:nvSpPr>
        <p:spPr>
          <a:xfrm>
            <a:off x="1270000" y="6921500"/>
            <a:ext cx="10464800" cy="1244600"/>
          </a:xfrm>
          <a:prstGeom prst="rect">
            <a:avLst/>
          </a:prstGeom>
        </p:spPr>
        <p:txBody>
          <a:bodyPr>
            <a:normAutofit/>
          </a:bodyPr>
          <a:lstStyle/>
          <a:p>
            <a:pPr lvl="0">
              <a:defRPr sz="1800"/>
            </a:pPr>
            <a:r>
              <a:rPr sz="3200"/>
              <a:t>Group Project, INFO20002</a:t>
            </a:r>
          </a:p>
          <a:p>
            <a:pPr lvl="0">
              <a:defRPr sz="1800"/>
            </a:pPr>
            <a:r>
              <a:rPr sz="3200"/>
              <a:t>Rahul, Jack, Julian</a:t>
            </a:r>
          </a:p>
        </p:txBody>
      </p:sp>
      <p:pic>
        <p:nvPicPr>
          <p:cNvPr id="34" name="1377731448_aiga_departingflights.png"/>
          <p:cNvPicPr/>
          <p:nvPr/>
        </p:nvPicPr>
        <p:blipFill>
          <a:blip r:embed="rId2">
            <a:extLst/>
          </a:blip>
          <a:stretch>
            <a:fillRect/>
          </a:stretch>
        </p:blipFill>
        <p:spPr>
          <a:xfrm>
            <a:off x="-5065418" y="5955196"/>
            <a:ext cx="4483100" cy="4421808"/>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912E-6 -2.21101E-6 L 0.71546 -0.47916 " pathEditMode="relative" rAng="0" ptsTypes="AA">
                                      <p:cBhvr>
                                        <p:cTn id="6" dur="2000" fill="hold"/>
                                        <p:tgtEl>
                                          <p:spTgt spid="34"/>
                                        </p:tgtEl>
                                        <p:attrNameLst>
                                          <p:attrName>ppt_x</p:attrName>
                                          <p:attrName>ppt_y</p:attrName>
                                        </p:attrNameLst>
                                      </p:cBhvr>
                                      <p:rCtr x="35773" y="-2396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38852E-6 -3.32139E-7 L -0.0022 0.74878 " pathEditMode="relative" rAng="0" ptsTypes="AA">
                                      <p:cBhvr>
                                        <p:cTn id="10" dur="2000" fill="hold"/>
                                        <p:tgtEl>
                                          <p:spTgt spid="32"/>
                                        </p:tgtEl>
                                        <p:attrNameLst>
                                          <p:attrName>ppt_x</p:attrName>
                                          <p:attrName>ppt_y</p:attrName>
                                        </p:attrNameLst>
                                      </p:cBhvr>
                                      <p:rCtr x="-110" y="37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952500" y="437777"/>
            <a:ext cx="11099800" cy="2159001"/>
          </a:xfrm>
          <a:prstGeom prst="rect">
            <a:avLst/>
          </a:prstGeom>
        </p:spPr>
        <p:txBody>
          <a:bodyPr/>
          <a:lstStyle/>
          <a:p>
            <a:pPr lvl="0">
              <a:defRPr sz="1800"/>
            </a:pPr>
            <a:r>
              <a:rPr sz="8000"/>
              <a:t>How it works</a:t>
            </a:r>
          </a:p>
        </p:txBody>
      </p:sp>
      <p:sp>
        <p:nvSpPr>
          <p:cNvPr id="76" name="Shape 76"/>
          <p:cNvSpPr/>
          <p:nvPr/>
        </p:nvSpPr>
        <p:spPr>
          <a:xfrm>
            <a:off x="4944070" y="2995934"/>
            <a:ext cx="3116660" cy="5514332"/>
          </a:xfrm>
          <a:prstGeom prst="roundRect">
            <a:avLst>
              <a:gd name="adj" fmla="val 6838"/>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77" name="Shape 77"/>
          <p:cNvSpPr/>
          <p:nvPr/>
        </p:nvSpPr>
        <p:spPr>
          <a:xfrm>
            <a:off x="56257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78" name="Shape 78"/>
          <p:cNvSpPr/>
          <p:nvPr/>
        </p:nvSpPr>
        <p:spPr>
          <a:xfrm>
            <a:off x="9325570" y="2995934"/>
            <a:ext cx="3116660" cy="5514332"/>
          </a:xfrm>
          <a:prstGeom prst="roundRect">
            <a:avLst>
              <a:gd name="adj" fmla="val 6838"/>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Data</a:t>
            </a:r>
          </a:p>
          <a:p>
            <a:pPr lvl="0">
              <a:defRPr sz="1800"/>
            </a:pPr>
            <a:r>
              <a:rPr sz="3300">
                <a:solidFill>
                  <a:srgbClr val="FFFFFF"/>
                </a:solidFill>
              </a:rPr>
              <a:t>(CSV File)</a:t>
            </a:r>
          </a:p>
        </p:txBody>
      </p:sp>
      <p:sp>
        <p:nvSpPr>
          <p:cNvPr id="79" name="Shape 79"/>
          <p:cNvSpPr/>
          <p:nvPr/>
        </p:nvSpPr>
        <p:spPr>
          <a:xfrm>
            <a:off x="2868031" y="4406900"/>
            <a:ext cx="2645938" cy="0"/>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80" name="Shape 80"/>
          <p:cNvSpPr/>
          <p:nvPr/>
        </p:nvSpPr>
        <p:spPr>
          <a:xfrm>
            <a:off x="7490831" y="44069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81" name="Shape 81"/>
          <p:cNvSpPr/>
          <p:nvPr/>
        </p:nvSpPr>
        <p:spPr>
          <a:xfrm flipH="1">
            <a:off x="7555297" y="7328644"/>
            <a:ext cx="2645938" cy="1"/>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82" name="Shape 82"/>
          <p:cNvSpPr/>
          <p:nvPr/>
        </p:nvSpPr>
        <p:spPr>
          <a:xfrm flipH="1">
            <a:off x="2932497" y="73286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83" name="Shape 83"/>
          <p:cNvSpPr/>
          <p:nvPr/>
        </p:nvSpPr>
        <p:spPr>
          <a:xfrm>
            <a:off x="3230960" y="3722365"/>
            <a:ext cx="2344422"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Map Options</a:t>
            </a:r>
          </a:p>
        </p:txBody>
      </p:sp>
      <p:sp>
        <p:nvSpPr>
          <p:cNvPr id="84" name="Shape 84"/>
          <p:cNvSpPr/>
          <p:nvPr/>
        </p:nvSpPr>
        <p:spPr>
          <a:xfrm>
            <a:off x="2803566" y="7551266"/>
            <a:ext cx="3408679"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Route Coordinates</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3853988" y="197041"/>
            <a:ext cx="10464800" cy="1809515"/>
          </a:xfrm>
          <a:prstGeom prst="rect">
            <a:avLst/>
          </a:prstGeom>
        </p:spPr>
        <p:txBody>
          <a:bodyPr/>
          <a:lstStyle/>
          <a:p>
            <a:pPr lvl="0">
              <a:defRPr sz="1800"/>
            </a:pPr>
            <a:r>
              <a:rPr sz="8000" dirty="0"/>
              <a:t>Data Analysis</a:t>
            </a:r>
          </a:p>
        </p:txBody>
      </p:sp>
      <p:sp>
        <p:nvSpPr>
          <p:cNvPr id="87" name="Shape 87"/>
          <p:cNvSpPr>
            <a:spLocks noGrp="1"/>
          </p:cNvSpPr>
          <p:nvPr>
            <p:ph type="body" idx="1"/>
          </p:nvPr>
        </p:nvSpPr>
        <p:spPr>
          <a:xfrm>
            <a:off x="864907" y="4094105"/>
            <a:ext cx="11099800" cy="3065103"/>
          </a:xfrm>
          <a:prstGeom prst="rect">
            <a:avLst/>
          </a:prstGeom>
        </p:spPr>
        <p:txBody>
          <a:bodyPr>
            <a:normAutofit/>
          </a:bodyPr>
          <a:lstStyle/>
          <a:p>
            <a:pPr marL="571500" lvl="0" indent="-571500">
              <a:buFont typeface="Arial"/>
              <a:buChar char="•"/>
              <a:defRPr sz="1800"/>
            </a:pPr>
            <a:r>
              <a:rPr sz="5400" dirty="0"/>
              <a:t>HighCharts for visualisation</a:t>
            </a:r>
          </a:p>
          <a:p>
            <a:pPr marL="571500" lvl="0" indent="-571500">
              <a:buFont typeface="Arial"/>
              <a:buChar char="•"/>
              <a:defRPr sz="1800"/>
            </a:pPr>
            <a:r>
              <a:rPr sz="5400" dirty="0"/>
              <a:t>Linked directly to Google Spreadsheets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pPr lvl="0">
              <a:defRPr sz="1800"/>
            </a:pPr>
            <a:r>
              <a:rPr sz="8000"/>
              <a:t>How it works</a:t>
            </a:r>
          </a:p>
        </p:txBody>
      </p:sp>
      <p:sp>
        <p:nvSpPr>
          <p:cNvPr id="90" name="Shape 90"/>
          <p:cNvSpPr/>
          <p:nvPr/>
        </p:nvSpPr>
        <p:spPr>
          <a:xfrm>
            <a:off x="164842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91" name="Shape 91"/>
          <p:cNvSpPr/>
          <p:nvPr/>
        </p:nvSpPr>
        <p:spPr>
          <a:xfrm flipH="1" flipV="1">
            <a:off x="4277731" y="7327900"/>
            <a:ext cx="4008240" cy="314226"/>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2" name="Shape 92"/>
          <p:cNvSpPr/>
          <p:nvPr/>
        </p:nvSpPr>
        <p:spPr>
          <a:xfrm flipH="1">
            <a:off x="4259561" y="4456087"/>
            <a:ext cx="4928741" cy="843061"/>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3" name="Shape 93"/>
          <p:cNvSpPr/>
          <p:nvPr/>
        </p:nvSpPr>
        <p:spPr>
          <a:xfrm flipH="1">
            <a:off x="4284961" y="3485071"/>
            <a:ext cx="2007592" cy="547737"/>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4" name="Shape 94"/>
          <p:cNvSpPr/>
          <p:nvPr/>
        </p:nvSpPr>
        <p:spPr>
          <a:xfrm flipH="1" flipV="1">
            <a:off x="4214231" y="7907718"/>
            <a:ext cx="1265536" cy="790626"/>
          </a:xfrm>
          <a:prstGeom prst="line">
            <a:avLst/>
          </a:prstGeom>
          <a:ln w="152400">
            <a:solidFill>
              <a:srgbClr val="002452"/>
            </a:solidFill>
            <a:miter lim="400000"/>
            <a:tailEnd type="triangle"/>
          </a:ln>
          <a:effectLst>
            <a:outerShdw blurRad="190500" dist="8455" dir="5400000" rotWithShape="0">
              <a:srgbClr val="000000">
                <a:alpha val="75434"/>
              </a:srgbClr>
            </a:outerShdw>
          </a:effectLst>
        </p:spPr>
        <p:txBody>
          <a:bodyPr lIns="0" tIns="0" rIns="0" bIns="0" anchor="ctr"/>
          <a:lstStyle/>
          <a:p>
            <a:pPr lvl="0">
              <a:defRPr sz="2400"/>
            </a:pPr>
            <a:endParaRPr/>
          </a:p>
        </p:txBody>
      </p:sp>
      <p:sp>
        <p:nvSpPr>
          <p:cNvPr id="95" name="Shape 95"/>
          <p:cNvSpPr/>
          <p:nvPr/>
        </p:nvSpPr>
        <p:spPr>
          <a:xfrm>
            <a:off x="7947620" y="6019179"/>
            <a:ext cx="3116660" cy="1880842"/>
          </a:xfrm>
          <a:prstGeom prst="roundRect">
            <a:avLst>
              <a:gd name="adj" fmla="val 9687"/>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3</a:t>
            </a:r>
          </a:p>
        </p:txBody>
      </p:sp>
      <p:sp>
        <p:nvSpPr>
          <p:cNvPr id="96" name="Shape 96"/>
          <p:cNvSpPr/>
          <p:nvPr/>
        </p:nvSpPr>
        <p:spPr>
          <a:xfrm>
            <a:off x="8867775" y="3644279"/>
            <a:ext cx="3403005" cy="2134842"/>
          </a:xfrm>
          <a:prstGeom prst="roundRect">
            <a:avLst>
              <a:gd name="adj" fmla="val 9687"/>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2</a:t>
            </a:r>
          </a:p>
        </p:txBody>
      </p:sp>
      <p:sp>
        <p:nvSpPr>
          <p:cNvPr id="97" name="Shape 97"/>
          <p:cNvSpPr/>
          <p:nvPr/>
        </p:nvSpPr>
        <p:spPr>
          <a:xfrm>
            <a:off x="5957168" y="2520925"/>
            <a:ext cx="2242174" cy="1353196"/>
          </a:xfrm>
          <a:prstGeom prst="roundRect">
            <a:avLst>
              <a:gd name="adj" fmla="val 10131"/>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2600">
                <a:solidFill>
                  <a:srgbClr val="FFFFFF"/>
                </a:solidFill>
              </a:defRPr>
            </a:lvl1pPr>
          </a:lstStyle>
          <a:p>
            <a:pPr lvl="0">
              <a:defRPr sz="1800">
                <a:solidFill>
                  <a:srgbClr val="000000"/>
                </a:solidFill>
              </a:defRPr>
            </a:pPr>
            <a:r>
              <a:rPr sz="2600">
                <a:solidFill>
                  <a:srgbClr val="FFFFFF"/>
                </a:solidFill>
              </a:rPr>
              <a:t>Worksheet 1</a:t>
            </a:r>
          </a:p>
        </p:txBody>
      </p:sp>
      <p:sp>
        <p:nvSpPr>
          <p:cNvPr id="98" name="Shape 98"/>
          <p:cNvSpPr/>
          <p:nvPr/>
        </p:nvSpPr>
        <p:spPr>
          <a:xfrm>
            <a:off x="5381313" y="8140079"/>
            <a:ext cx="3256884" cy="1353196"/>
          </a:xfrm>
          <a:prstGeom prst="roundRect">
            <a:avLst>
              <a:gd name="adj" fmla="val 11330"/>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lvl1pPr>
              <a:defRPr sz="3300">
                <a:solidFill>
                  <a:srgbClr val="FFFFFF"/>
                </a:solidFill>
              </a:defRPr>
            </a:lvl1pPr>
          </a:lstStyle>
          <a:p>
            <a:pPr lvl="0">
              <a:defRPr sz="1800">
                <a:solidFill>
                  <a:srgbClr val="000000"/>
                </a:solidFill>
              </a:defRPr>
            </a:pPr>
            <a:r>
              <a:rPr sz="3300">
                <a:solidFill>
                  <a:srgbClr val="FFFFFF"/>
                </a:solidFill>
              </a:rPr>
              <a:t>Worksheet 4</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3875791" y="0"/>
            <a:ext cx="10464800" cy="2280654"/>
          </a:xfrm>
          <a:prstGeom prst="rect">
            <a:avLst/>
          </a:prstGeom>
        </p:spPr>
        <p:txBody>
          <a:bodyPr/>
          <a:lstStyle/>
          <a:p>
            <a:pPr lvl="0">
              <a:defRPr sz="1800"/>
            </a:pPr>
            <a:r>
              <a:rPr sz="8000" dirty="0"/>
              <a:t>Our Hypothesis</a:t>
            </a:r>
          </a:p>
        </p:txBody>
      </p:sp>
      <p:sp>
        <p:nvSpPr>
          <p:cNvPr id="101" name="Shape 101"/>
          <p:cNvSpPr/>
          <p:nvPr/>
        </p:nvSpPr>
        <p:spPr>
          <a:xfrm>
            <a:off x="0" y="4838131"/>
            <a:ext cx="13004800" cy="301108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spcBef>
                <a:spcPts val="4200"/>
              </a:spcBef>
              <a:defRPr sz="6300">
                <a:latin typeface="Monaco"/>
                <a:ea typeface="Monaco"/>
                <a:cs typeface="Monaco"/>
                <a:sym typeface="Monaco"/>
              </a:defRPr>
            </a:lvl1pPr>
          </a:lstStyle>
          <a:p>
            <a:pPr lvl="0">
              <a:defRPr sz="1800"/>
            </a:pPr>
            <a:r>
              <a:rPr sz="6300" dirty="0"/>
              <a:t>How has airline travel in Australia changed over the years?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xfrm>
            <a:off x="2364910" y="38484"/>
            <a:ext cx="10464800" cy="2009037"/>
          </a:xfrm>
          <a:prstGeom prst="rect">
            <a:avLst/>
          </a:prstGeom>
          <a:ln w="25400">
            <a:noFill/>
          </a:ln>
        </p:spPr>
        <p:txBody>
          <a:bodyPr/>
          <a:lstStyle/>
          <a:p>
            <a:pPr lvl="0">
              <a:defRPr sz="1800"/>
            </a:pPr>
            <a:r>
              <a:rPr sz="8000" dirty="0"/>
              <a:t>About our </a:t>
            </a:r>
            <a:r>
              <a:rPr sz="8000" dirty="0" smtClean="0"/>
              <a:t>dataset</a:t>
            </a:r>
            <a:r>
              <a:rPr lang="en-AU" sz="8000" dirty="0" smtClean="0"/>
              <a:t>s</a:t>
            </a:r>
            <a:endParaRPr sz="8000" dirty="0"/>
          </a:p>
        </p:txBody>
      </p:sp>
      <p:sp>
        <p:nvSpPr>
          <p:cNvPr id="37" name="Shape 37"/>
          <p:cNvSpPr>
            <a:spLocks noGrp="1"/>
          </p:cNvSpPr>
          <p:nvPr>
            <p:ph type="body" idx="1"/>
          </p:nvPr>
        </p:nvSpPr>
        <p:spPr>
          <a:xfrm>
            <a:off x="678845" y="2517764"/>
            <a:ext cx="11373455" cy="6852698"/>
          </a:xfrm>
          <a:prstGeom prst="rect">
            <a:avLst/>
          </a:prstGeom>
        </p:spPr>
        <p:txBody>
          <a:bodyPr>
            <a:normAutofit/>
          </a:bodyPr>
          <a:lstStyle/>
          <a:p>
            <a:pPr marL="391159" lvl="0" indent="-391159" defTabSz="514095">
              <a:spcBef>
                <a:spcPts val="3600"/>
              </a:spcBef>
              <a:defRPr sz="1800"/>
            </a:pPr>
            <a:r>
              <a:rPr sz="3168" dirty="0"/>
              <a:t>The main dataset we used for this project is about International airline flights that enter or exit Australia during the period of September 2003 and February 2015. </a:t>
            </a:r>
          </a:p>
          <a:p>
            <a:pPr marL="391159" lvl="0" indent="-391159" defTabSz="514095">
              <a:spcBef>
                <a:spcPts val="3600"/>
              </a:spcBef>
              <a:defRPr sz="1800"/>
            </a:pPr>
            <a:r>
              <a:rPr sz="3168" dirty="0"/>
              <a:t>We also used some smaller datasets such as the changes of airfares and the number of departures and arrivals in Australia to assist us in creating better insights for our main dataset and hypothesis in general. </a:t>
            </a:r>
          </a:p>
          <a:p>
            <a:pPr marL="391159" lvl="0" indent="-391159" defTabSz="514095">
              <a:spcBef>
                <a:spcPts val="3600"/>
              </a:spcBef>
              <a:defRPr sz="1800"/>
            </a:pPr>
            <a:r>
              <a:rPr sz="3168" dirty="0"/>
              <a:t>All of our datasets have been collected from BITRE (Bureau of Infrastructure, Transport and Regional Economics). It initially was an .xls file which we converted to a csv format.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xfrm>
            <a:off x="1270000" y="7899400"/>
            <a:ext cx="10464800" cy="1422400"/>
          </a:xfrm>
          <a:prstGeom prst="rect">
            <a:avLst/>
          </a:prstGeom>
        </p:spPr>
        <p:txBody>
          <a:bodyPr/>
          <a:lstStyle/>
          <a:p>
            <a:pPr lvl="0">
              <a:defRPr sz="1800"/>
            </a:pPr>
            <a:r>
              <a:rPr sz="8000"/>
              <a:t>Main Dataset</a:t>
            </a:r>
          </a:p>
        </p:txBody>
      </p:sp>
      <p:pic>
        <p:nvPicPr>
          <p:cNvPr id="40" name="Dataset.png"/>
          <p:cNvPicPr/>
          <p:nvPr/>
        </p:nvPicPr>
        <p:blipFill>
          <a:blip r:embed="rId2">
            <a:extLst/>
          </a:blip>
          <a:stretch>
            <a:fillRect/>
          </a:stretch>
        </p:blipFill>
        <p:spPr>
          <a:xfrm>
            <a:off x="0" y="0"/>
            <a:ext cx="13004800" cy="9753600"/>
          </a:xfrm>
          <a:prstGeom prst="rect">
            <a:avLst/>
          </a:prstGeom>
          <a:ln w="25400">
            <a:solidFill/>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xfrm>
            <a:off x="3569312" y="376017"/>
            <a:ext cx="10464800" cy="1918983"/>
          </a:xfrm>
          <a:prstGeom prst="rect">
            <a:avLst/>
          </a:prstGeom>
        </p:spPr>
        <p:txBody>
          <a:bodyPr/>
          <a:lstStyle/>
          <a:p>
            <a:pPr lvl="0">
              <a:defRPr sz="1800"/>
            </a:pPr>
            <a:r>
              <a:rPr sz="8000" dirty="0"/>
              <a:t>Web Application</a:t>
            </a:r>
          </a:p>
        </p:txBody>
      </p:sp>
      <p:sp>
        <p:nvSpPr>
          <p:cNvPr id="43" name="Shape 43"/>
          <p:cNvSpPr>
            <a:spLocks noGrp="1"/>
          </p:cNvSpPr>
          <p:nvPr>
            <p:ph type="body" idx="1"/>
          </p:nvPr>
        </p:nvSpPr>
        <p:spPr>
          <a:xfrm>
            <a:off x="1270000" y="4488188"/>
            <a:ext cx="10464800" cy="4313039"/>
          </a:xfrm>
          <a:prstGeom prst="rect">
            <a:avLst/>
          </a:prstGeom>
        </p:spPr>
        <p:txBody>
          <a:bodyPr>
            <a:normAutofit/>
          </a:bodyPr>
          <a:lstStyle/>
          <a:p>
            <a:pPr marL="571500" lvl="0" indent="-571500">
              <a:buFont typeface="Arial"/>
              <a:buChar char="•"/>
              <a:defRPr sz="1800"/>
            </a:pPr>
            <a:r>
              <a:rPr sz="7200" dirty="0"/>
              <a:t>Pivot Table</a:t>
            </a:r>
          </a:p>
          <a:p>
            <a:pPr marL="571500" lvl="0" indent="-571500">
              <a:buFont typeface="Arial"/>
              <a:buChar char="•"/>
              <a:defRPr sz="1800"/>
            </a:pPr>
            <a:r>
              <a:rPr sz="7200" dirty="0"/>
              <a:t>Interactive Map</a:t>
            </a:r>
          </a:p>
          <a:p>
            <a:pPr marL="571500" lvl="0" indent="-571500">
              <a:buFont typeface="Arial"/>
              <a:buChar char="•"/>
              <a:defRPr sz="1800"/>
            </a:pPr>
            <a:r>
              <a:rPr sz="7200" dirty="0"/>
              <a:t>Data Analysis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4116767" y="262723"/>
            <a:ext cx="10464800" cy="1984664"/>
          </a:xfrm>
          <a:prstGeom prst="rect">
            <a:avLst/>
          </a:prstGeom>
        </p:spPr>
        <p:txBody>
          <a:bodyPr/>
          <a:lstStyle/>
          <a:p>
            <a:pPr lvl="0">
              <a:defRPr sz="1800"/>
            </a:pPr>
            <a:r>
              <a:rPr sz="8000" dirty="0"/>
              <a:t>Technologies</a:t>
            </a:r>
          </a:p>
        </p:txBody>
      </p:sp>
      <p:sp>
        <p:nvSpPr>
          <p:cNvPr id="46" name="Shape 46"/>
          <p:cNvSpPr>
            <a:spLocks noGrp="1"/>
          </p:cNvSpPr>
          <p:nvPr>
            <p:ph type="body" idx="1"/>
          </p:nvPr>
        </p:nvSpPr>
        <p:spPr>
          <a:xfrm>
            <a:off x="175186" y="3146350"/>
            <a:ext cx="12525776" cy="5983282"/>
          </a:xfrm>
          <a:prstGeom prst="rect">
            <a:avLst/>
          </a:prstGeom>
        </p:spPr>
        <p:txBody>
          <a:bodyPr>
            <a:noAutofit/>
          </a:bodyPr>
          <a:lstStyle/>
          <a:p>
            <a:pPr marL="857250" lvl="0" indent="-857250">
              <a:buFont typeface="Arial"/>
              <a:buChar char="•"/>
              <a:defRPr sz="1800"/>
            </a:pPr>
            <a:r>
              <a:rPr sz="7200" dirty="0"/>
              <a:t>HTML</a:t>
            </a:r>
          </a:p>
          <a:p>
            <a:pPr marL="857250" lvl="0" indent="-857250">
              <a:buFont typeface="Arial"/>
              <a:buChar char="•"/>
              <a:defRPr sz="1800"/>
            </a:pPr>
            <a:r>
              <a:rPr sz="7200" dirty="0"/>
              <a:t>CSS</a:t>
            </a:r>
          </a:p>
          <a:p>
            <a:pPr marL="857250" lvl="0" indent="-857250">
              <a:buFont typeface="Arial"/>
              <a:buChar char="•"/>
              <a:defRPr sz="1800"/>
            </a:pPr>
            <a:r>
              <a:rPr sz="7200" dirty="0"/>
              <a:t>Javascript (+jQuery)</a:t>
            </a:r>
          </a:p>
          <a:p>
            <a:pPr marL="857250" lvl="0" indent="-857250">
              <a:buFont typeface="Arial"/>
              <a:buChar char="•"/>
              <a:defRPr sz="1800"/>
            </a:pPr>
            <a:r>
              <a:rPr sz="5400" dirty="0"/>
              <a:t>Python as CGI, delivering JSON to JS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2540000" y="0"/>
            <a:ext cx="10464800" cy="2225493"/>
          </a:xfrm>
          <a:prstGeom prst="rect">
            <a:avLst/>
          </a:prstGeom>
        </p:spPr>
        <p:txBody>
          <a:bodyPr/>
          <a:lstStyle/>
          <a:p>
            <a:pPr lvl="0">
              <a:defRPr sz="1800"/>
            </a:pPr>
            <a:r>
              <a:rPr sz="8000" dirty="0"/>
              <a:t>Data Preprocessing</a:t>
            </a:r>
          </a:p>
        </p:txBody>
      </p:sp>
      <p:sp>
        <p:nvSpPr>
          <p:cNvPr id="49" name="Shape 49"/>
          <p:cNvSpPr>
            <a:spLocks noGrp="1"/>
          </p:cNvSpPr>
          <p:nvPr>
            <p:ph type="body" idx="1"/>
          </p:nvPr>
        </p:nvSpPr>
        <p:spPr>
          <a:xfrm>
            <a:off x="1270000" y="3555998"/>
            <a:ext cx="10464800" cy="5742454"/>
          </a:xfrm>
          <a:prstGeom prst="rect">
            <a:avLst/>
          </a:prstGeom>
        </p:spPr>
        <p:txBody>
          <a:bodyPr>
            <a:noAutofit/>
          </a:bodyPr>
          <a:lstStyle/>
          <a:p>
            <a:pPr marL="742950" lvl="0" indent="-742950">
              <a:buFont typeface="+mj-lt"/>
              <a:buAutoNum type="arabicPeriod"/>
              <a:defRPr sz="1800"/>
            </a:pPr>
            <a:r>
              <a:rPr sz="7200" dirty="0"/>
              <a:t>Converted Excel files to CSV format</a:t>
            </a:r>
          </a:p>
          <a:p>
            <a:pPr marL="742950" lvl="0" indent="-742950">
              <a:buFont typeface="+mj-lt"/>
              <a:buAutoNum type="arabicPeriod"/>
              <a:defRPr sz="1800"/>
            </a:pPr>
            <a:r>
              <a:rPr sz="7200" dirty="0"/>
              <a:t>CSV as input to Python script and Google Spreadsheet</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xfrm>
            <a:off x="3941582" y="591127"/>
            <a:ext cx="10464800" cy="1765728"/>
          </a:xfrm>
          <a:prstGeom prst="rect">
            <a:avLst/>
          </a:prstGeom>
        </p:spPr>
        <p:txBody>
          <a:bodyPr/>
          <a:lstStyle/>
          <a:p>
            <a:pPr lvl="0">
              <a:defRPr sz="1800"/>
            </a:pPr>
            <a:r>
              <a:rPr sz="8000" dirty="0"/>
              <a:t>Pivot Table</a:t>
            </a:r>
          </a:p>
        </p:txBody>
      </p:sp>
      <p:sp>
        <p:nvSpPr>
          <p:cNvPr id="52" name="Shape 52"/>
          <p:cNvSpPr>
            <a:spLocks noGrp="1"/>
          </p:cNvSpPr>
          <p:nvPr>
            <p:ph type="body" idx="1"/>
          </p:nvPr>
        </p:nvSpPr>
        <p:spPr>
          <a:xfrm>
            <a:off x="0" y="4137890"/>
            <a:ext cx="13004800" cy="6163049"/>
          </a:xfrm>
          <a:prstGeom prst="rect">
            <a:avLst/>
          </a:prstGeom>
        </p:spPr>
        <p:txBody>
          <a:bodyPr>
            <a:noAutofit/>
          </a:bodyPr>
          <a:lstStyle/>
          <a:p>
            <a:pPr marL="685800" lvl="0" indent="-685800">
              <a:buFont typeface="Arial"/>
              <a:buChar char="•"/>
              <a:defRPr sz="1800"/>
            </a:pPr>
            <a:r>
              <a:rPr sz="4400" dirty="0"/>
              <a:t>Select rows/columns/values to be displayed</a:t>
            </a:r>
          </a:p>
          <a:p>
            <a:pPr marL="685800" lvl="0" indent="-685800">
              <a:buFont typeface="Arial"/>
              <a:buChar char="•"/>
              <a:defRPr sz="1800"/>
            </a:pPr>
            <a:r>
              <a:rPr sz="4400" dirty="0"/>
              <a:t>Aggregate options</a:t>
            </a:r>
          </a:p>
          <a:p>
            <a:pPr marL="685800" lvl="0" indent="-685800">
              <a:buFont typeface="Arial"/>
              <a:buChar char="•"/>
              <a:defRPr sz="1800"/>
            </a:pPr>
            <a:r>
              <a:rPr sz="4400" dirty="0"/>
              <a:t>Filter type and options</a:t>
            </a:r>
          </a:p>
          <a:p>
            <a:pPr marL="685800" lvl="0" indent="-685800">
              <a:buFont typeface="Arial"/>
              <a:buChar char="•"/>
              <a:defRPr sz="1800"/>
            </a:pPr>
            <a:r>
              <a:rPr sz="4400" dirty="0"/>
              <a:t>Python for reading CSV, aggregating and binning</a:t>
            </a:r>
          </a:p>
          <a:p>
            <a:pPr marL="685800" lvl="0" indent="-685800">
              <a:buFont typeface="Arial"/>
              <a:buChar char="•"/>
              <a:defRPr sz="1800"/>
            </a:pPr>
            <a:r>
              <a:rPr sz="4400" dirty="0"/>
              <a:t>Javascript used for interactivity</a:t>
            </a:r>
          </a:p>
          <a:p>
            <a:pPr marL="685800" lvl="0" indent="-685800">
              <a:buFont typeface="Arial"/>
              <a:buChar char="•"/>
              <a:defRPr sz="1800"/>
            </a:pPr>
            <a:r>
              <a:rPr sz="4400" dirty="0"/>
              <a:t>HighCharts for presentation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952500" y="437777"/>
            <a:ext cx="11099800" cy="2159001"/>
          </a:xfrm>
          <a:prstGeom prst="rect">
            <a:avLst/>
          </a:prstGeom>
        </p:spPr>
        <p:txBody>
          <a:bodyPr/>
          <a:lstStyle/>
          <a:p>
            <a:pPr lvl="0">
              <a:defRPr sz="1800"/>
            </a:pPr>
            <a:r>
              <a:rPr sz="8000"/>
              <a:t>How it works</a:t>
            </a:r>
          </a:p>
        </p:txBody>
      </p:sp>
      <p:sp>
        <p:nvSpPr>
          <p:cNvPr id="55" name="Shape 55"/>
          <p:cNvSpPr/>
          <p:nvPr/>
        </p:nvSpPr>
        <p:spPr>
          <a:xfrm>
            <a:off x="4944070" y="2995934"/>
            <a:ext cx="3116660" cy="2480520"/>
          </a:xfrm>
          <a:prstGeom prst="roundRect">
            <a:avLst>
              <a:gd name="adj" fmla="val 8592"/>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56" name="Shape 56"/>
          <p:cNvSpPr/>
          <p:nvPr/>
        </p:nvSpPr>
        <p:spPr>
          <a:xfrm>
            <a:off x="562570" y="2995934"/>
            <a:ext cx="3116660" cy="5514332"/>
          </a:xfrm>
          <a:prstGeom prst="roundRect">
            <a:avLst>
              <a:gd name="adj" fmla="val 6838"/>
            </a:avLst>
          </a:prstGeom>
          <a:solidFill>
            <a:srgbClr val="51A7F9"/>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Webpage</a:t>
            </a:r>
          </a:p>
          <a:p>
            <a:pPr lvl="0">
              <a:defRPr sz="1800"/>
            </a:pPr>
            <a:r>
              <a:rPr sz="3300">
                <a:solidFill>
                  <a:srgbClr val="FFFFFF"/>
                </a:solidFill>
              </a:rPr>
              <a:t>(HTML, CSS, Javascript)</a:t>
            </a:r>
          </a:p>
        </p:txBody>
      </p:sp>
      <p:sp>
        <p:nvSpPr>
          <p:cNvPr id="57" name="Shape 57"/>
          <p:cNvSpPr/>
          <p:nvPr/>
        </p:nvSpPr>
        <p:spPr>
          <a:xfrm>
            <a:off x="9325570" y="2995934"/>
            <a:ext cx="3116660" cy="5514332"/>
          </a:xfrm>
          <a:prstGeom prst="roundRect">
            <a:avLst>
              <a:gd name="adj" fmla="val 6838"/>
            </a:avLst>
          </a:prstGeom>
          <a:solidFill>
            <a:srgbClr val="002452"/>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Data</a:t>
            </a:r>
          </a:p>
          <a:p>
            <a:pPr lvl="0">
              <a:defRPr sz="1800"/>
            </a:pPr>
            <a:r>
              <a:rPr sz="3300">
                <a:solidFill>
                  <a:srgbClr val="FFFFFF"/>
                </a:solidFill>
              </a:rPr>
              <a:t>(CSV File)</a:t>
            </a:r>
          </a:p>
        </p:txBody>
      </p:sp>
      <p:sp>
        <p:nvSpPr>
          <p:cNvPr id="58" name="Shape 58"/>
          <p:cNvSpPr/>
          <p:nvPr/>
        </p:nvSpPr>
        <p:spPr>
          <a:xfrm>
            <a:off x="2908300" y="3822700"/>
            <a:ext cx="2645938" cy="0"/>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59" name="Shape 59"/>
          <p:cNvSpPr/>
          <p:nvPr/>
        </p:nvSpPr>
        <p:spPr>
          <a:xfrm>
            <a:off x="7531100" y="38227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0" name="Shape 60"/>
          <p:cNvSpPr/>
          <p:nvPr/>
        </p:nvSpPr>
        <p:spPr>
          <a:xfrm flipH="1">
            <a:off x="7531100" y="4876800"/>
            <a:ext cx="2645938" cy="0"/>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61" name="Shape 61"/>
          <p:cNvSpPr/>
          <p:nvPr/>
        </p:nvSpPr>
        <p:spPr>
          <a:xfrm flipH="1">
            <a:off x="2908300" y="4876800"/>
            <a:ext cx="2645938" cy="0"/>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2" name="Shape 62"/>
          <p:cNvSpPr/>
          <p:nvPr/>
        </p:nvSpPr>
        <p:spPr>
          <a:xfrm>
            <a:off x="4944070" y="6069334"/>
            <a:ext cx="3116660" cy="2480520"/>
          </a:xfrm>
          <a:prstGeom prst="roundRect">
            <a:avLst>
              <a:gd name="adj" fmla="val 8592"/>
            </a:avLst>
          </a:prstGeom>
          <a:solidFill>
            <a:srgbClr val="164F86"/>
          </a:solidFill>
          <a:ln w="12700">
            <a:miter lim="400000"/>
          </a:ln>
          <a:effectLst>
            <a:outerShdw blurRad="190500" dist="8455" dir="5400000" rotWithShape="0">
              <a:srgbClr val="000000">
                <a:alpha val="75434"/>
              </a:srgbClr>
            </a:outerShdw>
          </a:effectLst>
          <a:extLst>
            <a:ext uri="{C572A759-6A51-4108-AA02-DFA0A04FC94B}">
              <ma14:wrappingTextBoxFlag xmlns:ma14="http://schemas.microsoft.com/office/mac/drawingml/2011/main" val="1"/>
            </a:ext>
          </a:extLst>
        </p:spPr>
        <p:txBody>
          <a:bodyPr lIns="0" tIns="0" rIns="0" bIns="0" anchor="ctr"/>
          <a:lstStyle/>
          <a:p>
            <a:pPr lvl="0">
              <a:defRPr sz="1800"/>
            </a:pPr>
            <a:r>
              <a:rPr sz="3300">
                <a:solidFill>
                  <a:srgbClr val="FFFFFF"/>
                </a:solidFill>
              </a:rPr>
              <a:t>CGI</a:t>
            </a:r>
          </a:p>
          <a:p>
            <a:pPr lvl="0">
              <a:defRPr sz="1800"/>
            </a:pPr>
            <a:r>
              <a:rPr sz="3300">
                <a:solidFill>
                  <a:srgbClr val="FFFFFF"/>
                </a:solidFill>
              </a:rPr>
              <a:t>(Python)</a:t>
            </a:r>
          </a:p>
        </p:txBody>
      </p:sp>
      <p:sp>
        <p:nvSpPr>
          <p:cNvPr id="63" name="Shape 63"/>
          <p:cNvSpPr/>
          <p:nvPr/>
        </p:nvSpPr>
        <p:spPr>
          <a:xfrm>
            <a:off x="2868031" y="6782544"/>
            <a:ext cx="2645938" cy="1"/>
          </a:xfrm>
          <a:prstGeom prst="line">
            <a:avLst/>
          </a:prstGeom>
          <a:ln w="114300">
            <a:solidFill>
              <a:srgbClr val="51A7F9"/>
            </a:solidFill>
            <a:miter lim="400000"/>
            <a:tailEnd type="triangle"/>
          </a:ln>
        </p:spPr>
        <p:txBody>
          <a:bodyPr lIns="0" tIns="0" rIns="0" bIns="0" anchor="ctr"/>
          <a:lstStyle/>
          <a:p>
            <a:pPr lvl="0">
              <a:defRPr sz="2400"/>
            </a:pPr>
            <a:endParaRPr/>
          </a:p>
        </p:txBody>
      </p:sp>
      <p:sp>
        <p:nvSpPr>
          <p:cNvPr id="64" name="Shape 64"/>
          <p:cNvSpPr/>
          <p:nvPr/>
        </p:nvSpPr>
        <p:spPr>
          <a:xfrm>
            <a:off x="7490831" y="67825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5" name="Shape 65"/>
          <p:cNvSpPr/>
          <p:nvPr/>
        </p:nvSpPr>
        <p:spPr>
          <a:xfrm flipH="1">
            <a:off x="7490831" y="7836644"/>
            <a:ext cx="2645938" cy="1"/>
          </a:xfrm>
          <a:prstGeom prst="line">
            <a:avLst/>
          </a:prstGeom>
          <a:ln w="114300">
            <a:solidFill>
              <a:srgbClr val="002452"/>
            </a:solidFill>
            <a:miter lim="400000"/>
            <a:tailEnd type="triangle"/>
          </a:ln>
        </p:spPr>
        <p:txBody>
          <a:bodyPr lIns="0" tIns="0" rIns="0" bIns="0" anchor="ctr"/>
          <a:lstStyle/>
          <a:p>
            <a:pPr lvl="0">
              <a:defRPr sz="2400"/>
            </a:pPr>
            <a:endParaRPr/>
          </a:p>
        </p:txBody>
      </p:sp>
      <p:sp>
        <p:nvSpPr>
          <p:cNvPr id="66" name="Shape 66"/>
          <p:cNvSpPr/>
          <p:nvPr/>
        </p:nvSpPr>
        <p:spPr>
          <a:xfrm flipH="1">
            <a:off x="2868031" y="7836644"/>
            <a:ext cx="2645938" cy="1"/>
          </a:xfrm>
          <a:prstGeom prst="line">
            <a:avLst/>
          </a:prstGeom>
          <a:ln w="114300">
            <a:solidFill>
              <a:srgbClr val="164F86"/>
            </a:solidFill>
            <a:miter lim="400000"/>
            <a:tailEnd type="triangle"/>
          </a:ln>
        </p:spPr>
        <p:txBody>
          <a:bodyPr lIns="0" tIns="0" rIns="0" bIns="0" anchor="ctr"/>
          <a:lstStyle/>
          <a:p>
            <a:pPr lvl="0">
              <a:defRPr sz="2400"/>
            </a:pPr>
            <a:endParaRPr/>
          </a:p>
        </p:txBody>
      </p:sp>
      <p:sp>
        <p:nvSpPr>
          <p:cNvPr id="67" name="Shape 67"/>
          <p:cNvSpPr/>
          <p:nvPr/>
        </p:nvSpPr>
        <p:spPr>
          <a:xfrm>
            <a:off x="3468686" y="3138165"/>
            <a:ext cx="1949507"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Filter Type</a:t>
            </a:r>
          </a:p>
        </p:txBody>
      </p:sp>
      <p:sp>
        <p:nvSpPr>
          <p:cNvPr id="68" name="Shape 68"/>
          <p:cNvSpPr/>
          <p:nvPr/>
        </p:nvSpPr>
        <p:spPr>
          <a:xfrm>
            <a:off x="3250531" y="5056507"/>
            <a:ext cx="3211582"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Available Options</a:t>
            </a:r>
          </a:p>
        </p:txBody>
      </p:sp>
      <p:sp>
        <p:nvSpPr>
          <p:cNvPr id="69" name="Shape 69"/>
          <p:cNvSpPr/>
          <p:nvPr/>
        </p:nvSpPr>
        <p:spPr>
          <a:xfrm>
            <a:off x="3546877" y="6120134"/>
            <a:ext cx="1505497"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Options</a:t>
            </a:r>
          </a:p>
        </p:txBody>
      </p:sp>
      <p:sp>
        <p:nvSpPr>
          <p:cNvPr id="70" name="Shape 70"/>
          <p:cNvSpPr/>
          <p:nvPr/>
        </p:nvSpPr>
        <p:spPr>
          <a:xfrm>
            <a:off x="2967219" y="8008466"/>
            <a:ext cx="2952441" cy="546101"/>
          </a:xfrm>
          <a:prstGeom prst="rect">
            <a:avLst/>
          </a:prstGeom>
          <a:solidFill>
            <a:srgbClr val="53585F"/>
          </a:solid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900" b="1">
                <a:solidFill>
                  <a:srgbClr val="F5D328"/>
                </a:solidFill>
                <a:latin typeface="Helvetica"/>
                <a:ea typeface="Helvetica"/>
                <a:cs typeface="Helvetica"/>
                <a:sym typeface="Helvetica"/>
              </a:defRPr>
            </a:lvl1pPr>
          </a:lstStyle>
          <a:p>
            <a:pPr lvl="0">
              <a:defRPr sz="1800" b="0">
                <a:solidFill>
                  <a:srgbClr val="000000"/>
                </a:solidFill>
              </a:defRPr>
            </a:pPr>
            <a:r>
              <a:rPr sz="2900" b="1">
                <a:solidFill>
                  <a:srgbClr val="F5D328"/>
                </a:solidFill>
              </a:rPr>
              <a:t>Pivot Table Data</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3547414" y="270377"/>
            <a:ext cx="10464800" cy="1809515"/>
          </a:xfrm>
          <a:prstGeom prst="rect">
            <a:avLst/>
          </a:prstGeom>
        </p:spPr>
        <p:txBody>
          <a:bodyPr/>
          <a:lstStyle/>
          <a:p>
            <a:pPr lvl="0">
              <a:defRPr sz="1800"/>
            </a:pPr>
            <a:r>
              <a:rPr sz="8000" dirty="0"/>
              <a:t>Interactive Map</a:t>
            </a:r>
          </a:p>
        </p:txBody>
      </p:sp>
      <p:sp>
        <p:nvSpPr>
          <p:cNvPr id="73" name="Shape 73"/>
          <p:cNvSpPr>
            <a:spLocks noGrp="1"/>
          </p:cNvSpPr>
          <p:nvPr>
            <p:ph type="body" idx="1"/>
          </p:nvPr>
        </p:nvSpPr>
        <p:spPr>
          <a:xfrm>
            <a:off x="931970" y="3850130"/>
            <a:ext cx="11099800" cy="4513226"/>
          </a:xfrm>
          <a:prstGeom prst="rect">
            <a:avLst/>
          </a:prstGeom>
        </p:spPr>
        <p:txBody>
          <a:bodyPr>
            <a:normAutofit/>
          </a:bodyPr>
          <a:lstStyle/>
          <a:p>
            <a:pPr marL="571500" lvl="0" indent="-571500">
              <a:buFont typeface="Arial"/>
              <a:buChar char="•"/>
              <a:defRPr sz="1800"/>
            </a:pPr>
            <a:r>
              <a:rPr sz="4800" dirty="0"/>
              <a:t>Visualisation of flights</a:t>
            </a:r>
          </a:p>
          <a:p>
            <a:pPr marL="571500" lvl="0" indent="-571500">
              <a:buFont typeface="Arial"/>
              <a:buChar char="•"/>
              <a:defRPr sz="1800"/>
            </a:pPr>
            <a:r>
              <a:rPr sz="4800" dirty="0"/>
              <a:t>Immediate response to month/date and inbound/outbound selection</a:t>
            </a:r>
          </a:p>
          <a:p>
            <a:pPr marL="571500" lvl="0" indent="-571500">
              <a:buFont typeface="Arial"/>
              <a:buChar char="•"/>
              <a:defRPr sz="1800"/>
            </a:pPr>
            <a:r>
              <a:rPr sz="4800" dirty="0"/>
              <a:t>Google Maps for presentation</a:t>
            </a:r>
          </a:p>
          <a:p>
            <a:pPr marL="571500" lvl="0" indent="-571500">
              <a:buFont typeface="Arial"/>
              <a:buChar char="•"/>
              <a:defRPr sz="1800"/>
            </a:pPr>
            <a:r>
              <a:rPr sz="4800" dirty="0"/>
              <a:t>Python as CGI</a:t>
            </a:r>
          </a:p>
        </p:txBody>
      </p:sp>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14</TotalTime>
  <Words>311</Words>
  <Application>Microsoft Macintosh PowerPoint</Application>
  <PresentationFormat>Custom</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Flights and Australia</vt:lpstr>
      <vt:lpstr>About our datasets</vt:lpstr>
      <vt:lpstr>Main Dataset</vt:lpstr>
      <vt:lpstr>Web Application</vt:lpstr>
      <vt:lpstr>Technologies</vt:lpstr>
      <vt:lpstr>Data Preprocessing</vt:lpstr>
      <vt:lpstr>Pivot Table</vt:lpstr>
      <vt:lpstr>How it works</vt:lpstr>
      <vt:lpstr>Interactive Map</vt:lpstr>
      <vt:lpstr>How it works</vt:lpstr>
      <vt:lpstr>Data Analysis</vt:lpstr>
      <vt:lpstr>How it works</vt:lpstr>
      <vt:lpstr>Our Hypothesis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and Australia</dc:title>
  <cp:lastModifiedBy>Julian Chua Wee Kuang</cp:lastModifiedBy>
  <cp:revision>4</cp:revision>
  <dcterms:modified xsi:type="dcterms:W3CDTF">2015-05-26T13:42:16Z</dcterms:modified>
</cp:coreProperties>
</file>