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ECF4D-951C-EB83-22F8-83685900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D0D0D-967F-8882-9E51-23A5E92E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AB8A0-5D9F-091C-9ACD-8194D0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A564F-0601-E7C1-8184-DA7B0AB1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8404E-7BE3-5883-764F-3BA613A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7352-C58B-5504-A8D2-9DE57A33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0E2E2-8260-809F-109A-A8239605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6F7B3-4250-FACE-389D-1C2CC52C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BCBB2-E61F-D44F-5C14-32D65CD7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524A4-0799-5305-53C7-EAD0E4E4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3BAD2D-B5CC-6E76-D682-CB0C63CB3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261828-7D6F-5FBC-C474-AE4F7FC3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F2FE3-89EF-7E63-BAC4-B0B1AF0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0EB1C-F028-DA7B-B65C-C28D9E56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B4EB8-A55F-36F3-2F21-1CBB702A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76312-0AA6-7A8A-946D-C7ED4CB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DD6FE-F579-2CD1-1804-F169373F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F0E84-7AAB-489A-8E35-5E0A430A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E6CB3-A602-FB88-30DE-3D0D66E3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4418E-0F95-CE44-678E-425DAE18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8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3965-F6E7-B1FD-3841-1D41915E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1A07B-290F-68F6-7838-4B8CDCB6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745D2-AF49-7671-4EE9-FF01D844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E8921-6200-9D4C-E5E8-A4A734D0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95A83-1CDF-1D44-DA4C-36ECA86E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EE693-5949-A10F-2DDA-BB06F010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7E1C0-9E25-C489-84AA-A8C4F1D75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6F23E7-7E4F-9CF6-9D82-E25DC900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A2FB6F-6867-806D-ACCC-7AEAE88E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997727-8375-C9FE-3191-A6343DED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20B804-28DC-9F5A-D2F1-87E179B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67BD-AC9F-71BA-6D28-CA1F08DE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B492D0-BA96-D42A-FBB9-469971AB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A27AA3-195A-3F38-0231-60B1EE71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3251CA-D4F7-9F5C-DE3B-4B1D789CB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F775E-8FD1-EDCC-EF53-1BEDF3AD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CDE70-E3BA-0F8E-E8FE-7A81FF63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95EA4-E6CC-F383-4387-FA87CE20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406FD5-EA4E-CF7F-8E0F-8CBA8B5F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4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7D99A-8CA2-2912-1F6A-7A3F68B3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658456-E3D5-AB36-E8A1-88884084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64F16F-5A1C-EF9B-5D74-622024A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EEEE9-D7DA-42DB-3BB5-656C8384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C6809F-A7A2-0675-104C-23283A9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E37922-73BC-F17C-9D6D-36E9A415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4AAE4-08B3-2019-1684-55159FB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7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88CF4-8A74-1ED0-D8C3-E32AAEA8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B03F23-5F97-2B4E-7E26-B6589689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CB7EA6-FF30-32E8-B614-7D7045DC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EAADC-FF86-C668-7673-D6FC7D1E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DBE01-49C8-B111-E538-2A4F996B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B39109-3B30-E4B6-B00C-F163E782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9363E-B415-EA3E-BA52-438A5CE8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D47EF3-C947-B55A-9F87-DE2F7771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261BC-04FB-1D41-2B4D-A04021FD5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C4B258-0363-126D-372F-C18948D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603305-7483-B457-6725-7B2F85A6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1ACFB4-8263-5D7E-CAFA-09CF5BE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A2B121-58C3-F560-90AB-3318C5E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32D8B-A7DD-162D-A161-48306FEF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50666-007A-E9C8-7AC6-156E96F2E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F1B9-64BE-45A7-8C97-135C6E65D4B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D0AA3-8B8C-2E31-A72A-E72755CDA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DC09-C6A5-4068-FEC7-A7B500B8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E9ED-FFC6-405F-B9A0-B22F7DEFA6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n Bild, das Text, Auto, Im Haus enthält.&#10;&#10;Automatisch generierte Beschreibung">
            <a:extLst>
              <a:ext uri="{FF2B5EF4-FFF2-40B4-BE49-F238E27FC236}">
                <a16:creationId xmlns:a16="http://schemas.microsoft.com/office/drawing/2014/main" id="{E361B975-7054-F49B-E838-F4C8B41FC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3" r="11372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E53FB9-76B2-0C00-8DF4-E3252DF3C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49515"/>
            <a:ext cx="4620584" cy="313920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How to improve controls for parking violations</a:t>
            </a:r>
            <a:endParaRPr lang="en-GB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09972D-6C2A-49F8-AC31-6CF74DEF1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176671"/>
            <a:ext cx="4620584" cy="7754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Correlation of the number of parking violations with the time of day and the weather</a:t>
            </a:r>
            <a:endParaRPr lang="en-GB" sz="200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7CAA292-3462-A201-440A-4D7AD55AFF0E}"/>
              </a:ext>
            </a:extLst>
          </p:cNvPr>
          <p:cNvSpPr txBox="1">
            <a:spLocks/>
          </p:cNvSpPr>
          <p:nvPr/>
        </p:nvSpPr>
        <p:spPr>
          <a:xfrm>
            <a:off x="643467" y="5894557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AMSE/SAKI</a:t>
            </a:r>
          </a:p>
          <a:p>
            <a:pPr algn="l"/>
            <a:r>
              <a:rPr lang="en-US" sz="2000" dirty="0"/>
              <a:t>Jannik Kiesel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730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9A35C78-81ED-3A89-0C53-C99F3285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73" y="352425"/>
            <a:ext cx="7830053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0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C1E529E-CEFD-B187-E2B0-6112640FF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86" y="411956"/>
            <a:ext cx="10038428" cy="60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8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25D7D81-7F43-02E6-CBBD-6B31CCB0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823913"/>
            <a:ext cx="61436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6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6C829ED-D39D-D519-8D64-7D153D8F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4" y="420967"/>
            <a:ext cx="7643812" cy="601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3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A08A32-FD6F-8D36-AD80-3846E75F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6E372-CE8B-D025-9BCF-0B1013F9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230" y="409575"/>
            <a:ext cx="6070695" cy="5735114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Result</a:t>
            </a:r>
          </a:p>
          <a:p>
            <a:pPr lvl="1"/>
            <a:r>
              <a:rPr lang="en-US" dirty="0">
                <a:latin typeface="-apple-system"/>
              </a:rPr>
              <a:t>F</a:t>
            </a:r>
            <a:r>
              <a:rPr lang="en-US" b="0" i="0" dirty="0">
                <a:effectLst/>
                <a:latin typeface="-apple-system"/>
              </a:rPr>
              <a:t>ewer parking violations occur later in the day</a:t>
            </a:r>
            <a:endParaRPr lang="en-US" dirty="0"/>
          </a:p>
          <a:p>
            <a:pPr lvl="1"/>
            <a:r>
              <a:rPr lang="en-US" dirty="0"/>
              <a:t>Only slight correlation between temperature and number of parking violations</a:t>
            </a:r>
          </a:p>
          <a:p>
            <a:r>
              <a:rPr lang="en-US" sz="2400" dirty="0"/>
              <a:t>Recommendation for the city of Bonn</a:t>
            </a:r>
          </a:p>
          <a:p>
            <a:pPr lvl="1"/>
            <a:r>
              <a:rPr lang="en-US" dirty="0"/>
              <a:t>Increase monitoring between 10 and 12 am</a:t>
            </a:r>
          </a:p>
          <a:p>
            <a:pPr lvl="1"/>
            <a:r>
              <a:rPr lang="en-US" dirty="0"/>
              <a:t>Increase monitoring at low temperatures (?)</a:t>
            </a:r>
          </a:p>
          <a:p>
            <a:r>
              <a:rPr lang="en-US" sz="2400" dirty="0"/>
              <a:t>Limitations</a:t>
            </a:r>
          </a:p>
          <a:p>
            <a:pPr lvl="1"/>
            <a:r>
              <a:rPr lang="en-US" dirty="0"/>
              <a:t>Caution in interpreting the results</a:t>
            </a:r>
          </a:p>
          <a:p>
            <a:pPr lvl="1"/>
            <a:r>
              <a:rPr lang="en-US" dirty="0"/>
              <a:t>Controls are not equally strong at all times</a:t>
            </a:r>
          </a:p>
          <a:p>
            <a:pPr lvl="1"/>
            <a:r>
              <a:rPr lang="en-US" dirty="0"/>
              <a:t>There are different no parking zones at different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6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51DC6D6-D47B-592D-52A1-7B311A70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325" cy="80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28E404F2-5C7B-5051-8FEB-53AED43F80E5}"/>
              </a:ext>
            </a:extLst>
          </p:cNvPr>
          <p:cNvSpPr txBox="1">
            <a:spLocks/>
          </p:cNvSpPr>
          <p:nvPr/>
        </p:nvSpPr>
        <p:spPr>
          <a:xfrm>
            <a:off x="497384" y="3431382"/>
            <a:ext cx="3571199" cy="2769394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180000" rIns="360000" bIns="1800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/>
              <a:t>Thank you</a:t>
            </a:r>
          </a:p>
          <a:p>
            <a:endParaRPr lang="de-DE"/>
          </a:p>
          <a:p>
            <a:r>
              <a:rPr lang="de-DE" sz="1400"/>
              <a:t>Jannik Kiesel</a:t>
            </a:r>
          </a:p>
          <a:p>
            <a:r>
              <a:rPr lang="de-DE" sz="1400"/>
              <a:t>Jannik.Kiesel@gmx.de</a:t>
            </a:r>
          </a:p>
          <a:p>
            <a:r>
              <a:rPr lang="de-DE" sz="1400"/>
              <a:t>       Jannik Kiesel</a:t>
            </a:r>
            <a:endParaRPr lang="de-DE" sz="1400" dirty="0"/>
          </a:p>
        </p:txBody>
      </p:sp>
      <p:pic>
        <p:nvPicPr>
          <p:cNvPr id="7" name="Grafik 6" descr="Ein Bild, das Person, Baum, draußen, Mann enthält.&#10;&#10;Automatisch generierte Beschreibung">
            <a:extLst>
              <a:ext uri="{FF2B5EF4-FFF2-40B4-BE49-F238E27FC236}">
                <a16:creationId xmlns:a16="http://schemas.microsoft.com/office/drawing/2014/main" id="{A96BCAE2-7405-D983-CD90-E798DCA178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r="10475"/>
          <a:stretch/>
        </p:blipFill>
        <p:spPr>
          <a:xfrm>
            <a:off x="2563236" y="4267908"/>
            <a:ext cx="1242393" cy="15520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A4DCA6-1EB1-5CFE-E2B4-7CA6B2C1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5" y="5402224"/>
            <a:ext cx="277730" cy="2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C7E6F-18B5-CE67-BA94-28095B9D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D29FD-ACA7-C453-5C45-976A67E5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GB" sz="2000"/>
              <a:t>Overview</a:t>
            </a:r>
          </a:p>
          <a:p>
            <a:r>
              <a:rPr lang="en-GB" sz="2000"/>
              <a:t>Data</a:t>
            </a:r>
          </a:p>
          <a:p>
            <a:r>
              <a:rPr lang="en-US" sz="2000"/>
              <a:t>Research question 1: Influence of time of day on parking violations</a:t>
            </a:r>
          </a:p>
          <a:p>
            <a:r>
              <a:rPr lang="en-US" sz="2000"/>
              <a:t>Research question 2: Influence of temperature on parking violations</a:t>
            </a:r>
          </a:p>
          <a:p>
            <a:r>
              <a:rPr lang="en-GB" sz="20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223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C40680-1C2E-7BDA-A836-B252A7E3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8F604-485A-ADF5-0C7E-7D5912EC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GB" sz="2000"/>
              <a:t>Two data sources</a:t>
            </a:r>
          </a:p>
          <a:p>
            <a:pPr lvl="1"/>
            <a:r>
              <a:rPr lang="en-GB" sz="2000"/>
              <a:t>Weather data of Bonn</a:t>
            </a:r>
          </a:p>
          <a:p>
            <a:pPr lvl="1"/>
            <a:r>
              <a:rPr lang="en-GB" sz="2000"/>
              <a:t>Record of parking violations in Bonn</a:t>
            </a:r>
          </a:p>
          <a:p>
            <a:r>
              <a:rPr lang="en-GB" sz="2000"/>
              <a:t>Aim: </a:t>
            </a:r>
            <a:r>
              <a:rPr lang="en-US" sz="2000">
                <a:latin typeface="-apple-system"/>
              </a:rPr>
              <a:t>E</a:t>
            </a:r>
            <a:r>
              <a:rPr lang="en-US" sz="2000" b="0" i="0">
                <a:effectLst/>
                <a:latin typeface="-apple-system"/>
              </a:rPr>
              <a:t>mpower the City of Bonn to devise a new and more effective approach to prevent parking violations</a:t>
            </a:r>
          </a:p>
          <a:p>
            <a:r>
              <a:rPr lang="en-US" sz="2000">
                <a:latin typeface="-apple-system"/>
              </a:rPr>
              <a:t>Two Approaches</a:t>
            </a:r>
          </a:p>
          <a:p>
            <a:pPr lvl="1"/>
            <a:r>
              <a:rPr lang="en-GB" sz="2000"/>
              <a:t>Influence of time of the day</a:t>
            </a:r>
          </a:p>
          <a:p>
            <a:pPr lvl="1"/>
            <a:r>
              <a:rPr lang="en-GB" sz="2000"/>
              <a:t>Influence of temperature</a:t>
            </a:r>
          </a:p>
        </p:txBody>
      </p:sp>
    </p:spTree>
    <p:extLst>
      <p:ext uri="{BB962C8B-B14F-4D97-AF65-F5344CB8AC3E}">
        <p14:creationId xmlns:p14="http://schemas.microsoft.com/office/powerpoint/2010/main" val="387095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BFB086-DC08-F311-D415-6B43D7DE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A581C-18D2-CEC8-E79B-176E4111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b="1"/>
              <a:t>Parking violations</a:t>
            </a:r>
          </a:p>
          <a:p>
            <a:r>
              <a:rPr lang="en-US" sz="2400"/>
              <a:t>Tattag (Date)</a:t>
            </a:r>
          </a:p>
          <a:p>
            <a:r>
              <a:rPr lang="en-US" sz="2400"/>
              <a:t>Tatzeit (Time)</a:t>
            </a:r>
          </a:p>
          <a:p>
            <a:r>
              <a:rPr lang="en-US" sz="2400"/>
              <a:t>Tatort (Location)</a:t>
            </a:r>
          </a:p>
          <a:p>
            <a:r>
              <a:rPr lang="en-US" sz="2400"/>
              <a:t>Tatbestandbe_tbnr (Code)</a:t>
            </a:r>
          </a:p>
          <a:p>
            <a:r>
              <a:rPr lang="en-US" sz="2400"/>
              <a:t>Geldbusse (Fine)</a:t>
            </a:r>
          </a:p>
          <a:p>
            <a:r>
              <a:rPr lang="en-US" sz="2400"/>
              <a:t>Bezeichnung (Description</a:t>
            </a:r>
          </a:p>
          <a:p>
            <a:r>
              <a:rPr lang="en-US" sz="2400"/>
              <a:t>Hour (Hour of the day, 0-23)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7345D37-5DB1-D71E-0BD2-EC089C4828BA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b="1"/>
              <a:t>Weather</a:t>
            </a:r>
          </a:p>
          <a:p>
            <a:r>
              <a:rPr lang="en-US" sz="2400"/>
              <a:t>Date</a:t>
            </a:r>
          </a:p>
          <a:p>
            <a:r>
              <a:rPr lang="en-US" sz="2400"/>
              <a:t>Hour (Hour of the day, 0-23)</a:t>
            </a:r>
          </a:p>
          <a:p>
            <a:r>
              <a:rPr lang="en-US" sz="2400"/>
              <a:t>Temperature</a:t>
            </a:r>
          </a:p>
          <a:p>
            <a:r>
              <a:rPr lang="en-US" sz="2400"/>
              <a:t>Humidity</a:t>
            </a:r>
          </a:p>
          <a:p>
            <a:r>
              <a:rPr lang="en-US" sz="2400"/>
              <a:t>Snow_depth</a:t>
            </a:r>
          </a:p>
          <a:p>
            <a:r>
              <a:rPr lang="en-US" sz="2400"/>
              <a:t>Sunshine</a:t>
            </a:r>
          </a:p>
          <a:p>
            <a:r>
              <a:rPr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277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EF0DA-FC90-3B7B-AB27-072AAC23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1: Influence of time of day on parking violations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69E4BE-FF41-2FDA-BEB1-C57EB74C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4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F43C945-A4D1-5584-23E2-90037E6F8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34" y="499182"/>
            <a:ext cx="7585332" cy="58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9CDF127-F491-1C63-5544-49678DC8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9" y="469236"/>
            <a:ext cx="7662862" cy="59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3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EF0DA-FC90-3B7B-AB27-072AAC23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2: Influence of temperature on parking violations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69E4BE-FF41-2FDA-BEB1-C57EB74C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1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80D444E-3229-C24C-2B9A-4DB6C737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330659"/>
            <a:ext cx="7762875" cy="61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53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Symbol</vt:lpstr>
      <vt:lpstr>Office</vt:lpstr>
      <vt:lpstr>How to improve controls for parking violations</vt:lpstr>
      <vt:lpstr>Structure</vt:lpstr>
      <vt:lpstr>Overview</vt:lpstr>
      <vt:lpstr>Data</vt:lpstr>
      <vt:lpstr>Research question 1: Influence of time of day on parking violations</vt:lpstr>
      <vt:lpstr>PowerPoint-Präsentation</vt:lpstr>
      <vt:lpstr>PowerPoint-Präsentation</vt:lpstr>
      <vt:lpstr>Research question 2: Influence of temperature on parking violations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Discussion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of the number of parking violations with the time of day and the weather</dc:title>
  <dc:creator>Kiesel, Jannik</dc:creator>
  <cp:lastModifiedBy>Kiesel, Jannik</cp:lastModifiedBy>
  <cp:revision>2</cp:revision>
  <dcterms:created xsi:type="dcterms:W3CDTF">2023-06-27T09:47:14Z</dcterms:created>
  <dcterms:modified xsi:type="dcterms:W3CDTF">2023-06-27T10:25:15Z</dcterms:modified>
</cp:coreProperties>
</file>