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88" r:id="rId9"/>
    <p:sldId id="260" r:id="rId10"/>
    <p:sldId id="280" r:id="rId11"/>
    <p:sldId id="261" r:id="rId12"/>
    <p:sldId id="270" r:id="rId13"/>
    <p:sldId id="289" r:id="rId14"/>
    <p:sldId id="271" r:id="rId15"/>
    <p:sldId id="290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73" r:id="rId25"/>
    <p:sldId id="291" r:id="rId26"/>
    <p:sldId id="262" r:id="rId27"/>
    <p:sldId id="282" r:id="rId28"/>
    <p:sldId id="283" r:id="rId29"/>
    <p:sldId id="284" r:id="rId30"/>
    <p:sldId id="285" r:id="rId31"/>
    <p:sldId id="286" r:id="rId32"/>
    <p:sldId id="287" r:id="rId33"/>
    <p:sldId id="263" r:id="rId34"/>
    <p:sldId id="264" r:id="rId35"/>
    <p:sldId id="26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1BC"/>
    <a:srgbClr val="DFA7A5"/>
    <a:srgbClr val="D6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302" y="365125"/>
            <a:ext cx="104354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91237" y="744956"/>
            <a:ext cx="598516" cy="565900"/>
          </a:xfrm>
          <a:prstGeom prst="ellipse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18496" y="1202198"/>
            <a:ext cx="359755" cy="288045"/>
          </a:xfrm>
          <a:prstGeom prst="ellipse">
            <a:avLst/>
          </a:prstGeom>
          <a:solidFill>
            <a:srgbClr val="D6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4604"/>
            <a:ext cx="10515600" cy="186084"/>
          </a:xfrm>
          <a:prstGeom prst="rect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2838" y="82175"/>
            <a:ext cx="853002" cy="912220"/>
          </a:xfrm>
          <a:prstGeom prst="ellipse">
            <a:avLst/>
          </a:prstGeom>
          <a:solidFill>
            <a:srgbClr val="C8F1BC"/>
          </a:solidFill>
          <a:ln>
            <a:solidFill>
              <a:srgbClr val="C8F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55892" y="1468796"/>
            <a:ext cx="267722" cy="235571"/>
          </a:xfrm>
          <a:prstGeom prst="ellipse">
            <a:avLst/>
          </a:prstGeom>
          <a:solidFill>
            <a:srgbClr val="C8F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3665"/>
            <a:ext cx="1765222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8F1B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FA7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FA7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FA7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99495"/>
            <a:ext cx="9144000" cy="2387600"/>
          </a:xfrm>
        </p:spPr>
        <p:txBody>
          <a:bodyPr/>
          <a:lstStyle/>
          <a:p>
            <a:r>
              <a:rPr lang="en-GB" dirty="0"/>
              <a:t>MCTV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79170"/>
            <a:ext cx="9144000" cy="1655762"/>
          </a:xfrm>
        </p:spPr>
        <p:txBody>
          <a:bodyPr/>
          <a:lstStyle/>
          <a:p>
            <a:r>
              <a:rPr lang="en-GB" dirty="0"/>
              <a:t>Presented by: Grigor Danut, Antonio Penna, Jack Gallaher and Dylan Gilroy.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82298">
            <a:off x="10106468" y="58097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April</a:t>
            </a:r>
          </a:p>
          <a:p>
            <a:pPr algn="ctr"/>
            <a:r>
              <a:rPr lang="en-GB" dirty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MCTV Limited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54" y="1825625"/>
            <a:ext cx="8848292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414724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  <a:p>
            <a:r>
              <a:rPr lang="en-US" dirty="0"/>
              <a:t>Queries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Macros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180881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Customers Table</a:t>
            </a:r>
          </a:p>
          <a:p>
            <a:r>
              <a:rPr lang="en-IE" dirty="0"/>
              <a:t>Employees Table</a:t>
            </a:r>
          </a:p>
          <a:p>
            <a:r>
              <a:rPr lang="en-IE" dirty="0"/>
              <a:t>Suggestion Table</a:t>
            </a:r>
          </a:p>
          <a:p>
            <a:r>
              <a:rPr lang="en-IE" dirty="0"/>
              <a:t>Suppliers Table</a:t>
            </a:r>
          </a:p>
          <a:p>
            <a:r>
              <a:rPr lang="en-IE" dirty="0"/>
              <a:t>Products Table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13328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Employees Table</a:t>
            </a:r>
            <a:endParaRPr lang="en-IE" dirty="0"/>
          </a:p>
        </p:txBody>
      </p:sp>
      <p:pic>
        <p:nvPicPr>
          <p:cNvPr id="4" name="Content Placeholder 5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84137"/>
            <a:ext cx="10515600" cy="217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51516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Customers from Dublin</a:t>
            </a:r>
          </a:p>
          <a:p>
            <a:r>
              <a:rPr lang="en-IE" dirty="0"/>
              <a:t>Employees with Medical Card</a:t>
            </a:r>
          </a:p>
          <a:p>
            <a:r>
              <a:rPr lang="en-IE" dirty="0"/>
              <a:t>Products (bills) not paid</a:t>
            </a:r>
          </a:p>
          <a:p>
            <a:r>
              <a:rPr lang="en-IE" dirty="0"/>
              <a:t>Orders by year 2016</a:t>
            </a:r>
          </a:p>
          <a:p>
            <a:r>
              <a:rPr lang="en-IE" dirty="0"/>
              <a:t>Orders by year 2017</a:t>
            </a:r>
          </a:p>
          <a:p>
            <a:r>
              <a:rPr lang="en-IE" dirty="0"/>
              <a:t>Out of Stock</a:t>
            </a:r>
          </a:p>
          <a:p>
            <a:r>
              <a:rPr lang="en-IE" dirty="0"/>
              <a:t>Products with Stock Value more than €4000</a:t>
            </a:r>
          </a:p>
          <a:p>
            <a:r>
              <a:rPr lang="en-IE" dirty="0"/>
              <a:t>Suggestion Query</a:t>
            </a:r>
          </a:p>
          <a:p>
            <a:r>
              <a:rPr lang="en-IE" dirty="0"/>
              <a:t>Suppliers Query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84656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 by year 2016</a:t>
            </a:r>
            <a:endParaRPr lang="en-IE" dirty="0"/>
          </a:p>
        </p:txBody>
      </p:sp>
      <p:pic>
        <p:nvPicPr>
          <p:cNvPr id="4" name="Content Placeholder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80028"/>
            <a:ext cx="10515600" cy="331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40849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Customers Form</a:t>
            </a:r>
          </a:p>
          <a:p>
            <a:r>
              <a:rPr lang="en-IE" dirty="0"/>
              <a:t>Employees Form</a:t>
            </a:r>
          </a:p>
          <a:p>
            <a:r>
              <a:rPr lang="en-IE" dirty="0"/>
              <a:t>Navigation Form</a:t>
            </a:r>
          </a:p>
          <a:p>
            <a:r>
              <a:rPr lang="en-IE" dirty="0"/>
              <a:t>Products Form</a:t>
            </a:r>
          </a:p>
          <a:p>
            <a:r>
              <a:rPr lang="en-IE" dirty="0"/>
              <a:t>Suggestions Form</a:t>
            </a:r>
          </a:p>
          <a:p>
            <a:r>
              <a:rPr lang="en-IE" dirty="0"/>
              <a:t>Suppliers Form</a:t>
            </a:r>
          </a:p>
          <a:p>
            <a:r>
              <a:rPr lang="en-IE" dirty="0"/>
              <a:t>Welcome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503790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Customers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34" y="1825625"/>
            <a:ext cx="8960731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Grigor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05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Employees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57" y="1825625"/>
            <a:ext cx="8969085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Grigor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616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47" y="1825625"/>
            <a:ext cx="912910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Grigor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68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presentation was to explore the development of MCTV Limited. </a:t>
            </a:r>
          </a:p>
          <a:p>
            <a:r>
              <a:rPr lang="en-GB" dirty="0"/>
              <a:t>We as a group were given particular tasks in which we all had to take part in.</a:t>
            </a:r>
          </a:p>
          <a:p>
            <a:r>
              <a:rPr lang="en-US" dirty="0"/>
              <a:t>This presentation will feature a quick background on MCTV Limited, the UML charts, Databases, Gantt charts, the company Website.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5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481843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Product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45" y="1825625"/>
            <a:ext cx="9044310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Grigor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54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Suggestion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68" y="1825625"/>
            <a:ext cx="8816264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Grigor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60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Suppliers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61" y="1825625"/>
            <a:ext cx="8659678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Grigor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103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Welcome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1991238"/>
            <a:ext cx="9278645" cy="4020111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369628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Accounts Overdue Report</a:t>
            </a:r>
          </a:p>
          <a:p>
            <a:r>
              <a:rPr lang="en-IE" dirty="0"/>
              <a:t>Customers Report</a:t>
            </a:r>
          </a:p>
          <a:p>
            <a:r>
              <a:rPr lang="en-IE" dirty="0"/>
              <a:t>Employees Report</a:t>
            </a:r>
          </a:p>
          <a:p>
            <a:r>
              <a:rPr lang="en-IE" dirty="0"/>
              <a:t>Products Report</a:t>
            </a:r>
          </a:p>
          <a:p>
            <a:r>
              <a:rPr lang="en-IE" dirty="0"/>
              <a:t>Suggestion Report</a:t>
            </a:r>
          </a:p>
          <a:p>
            <a:r>
              <a:rPr lang="en-IE" dirty="0"/>
              <a:t>Suppliers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1421304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Customers from Dublin</a:t>
            </a:r>
            <a:endParaRPr lang="en-IE" dirty="0"/>
          </a:p>
        </p:txBody>
      </p:sp>
      <p:pic>
        <p:nvPicPr>
          <p:cNvPr id="4" name="Content Placeholder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99" y="2058395"/>
            <a:ext cx="10638000" cy="39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376208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Table</a:t>
            </a:r>
          </a:p>
          <a:p>
            <a:r>
              <a:rPr lang="en-US" dirty="0"/>
              <a:t>Employees Table</a:t>
            </a:r>
          </a:p>
          <a:p>
            <a:r>
              <a:rPr lang="en-US" dirty="0"/>
              <a:t>Navigation Form</a:t>
            </a:r>
          </a:p>
          <a:p>
            <a:r>
              <a:rPr lang="en-US" dirty="0"/>
              <a:t>Products Table</a:t>
            </a:r>
          </a:p>
          <a:p>
            <a:r>
              <a:rPr lang="en-US" dirty="0"/>
              <a:t>Suggestions Table</a:t>
            </a:r>
          </a:p>
          <a:p>
            <a:r>
              <a:rPr lang="en-US" dirty="0"/>
              <a:t>Suppliers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4806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Customers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12" y="1825625"/>
            <a:ext cx="393937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12915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Employees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57" y="1825625"/>
            <a:ext cx="402608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055208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2010291"/>
            <a:ext cx="4372585" cy="3982006"/>
          </a:xfrm>
        </p:spPr>
      </p:pic>
      <p:sp>
        <p:nvSpPr>
          <p:cNvPr id="4" name="TextBox 3"/>
          <p:cNvSpPr txBox="1"/>
          <p:nvPr/>
        </p:nvSpPr>
        <p:spPr>
          <a:xfrm>
            <a:off x="10323443" y="671826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20174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headquarter in Dublin, MCTV Limited have been manufacturing TV’s since 1955</a:t>
            </a:r>
            <a:endParaRPr lang="en-US" dirty="0"/>
          </a:p>
          <a:p>
            <a:r>
              <a:rPr lang="en-GB" dirty="0"/>
              <a:t>MCTV use only the highest quality components</a:t>
            </a:r>
          </a:p>
          <a:p>
            <a:r>
              <a:rPr lang="en-GB" dirty="0"/>
              <a:t>Supporting the local job markets and growing local industries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1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2851753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Products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19" y="1825625"/>
            <a:ext cx="3946362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389347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Suggestion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83" y="1825625"/>
            <a:ext cx="4001833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2343058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Suppliers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57" y="1825625"/>
            <a:ext cx="402608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48437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will present to you the MCTV Limited Website </a:t>
            </a:r>
          </a:p>
          <a:p>
            <a:r>
              <a:rPr lang="en-US" dirty="0"/>
              <a:t>Which will feature a Home page and 4 individual pages about the workers in the shop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3123563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MCTV Limited will continue to grow as a company in future </a:t>
            </a:r>
          </a:p>
          <a:p>
            <a:r>
              <a:rPr lang="en-US" dirty="0"/>
              <a:t>We hope that as the company moves to the cloud it will become more efficient. </a:t>
            </a:r>
          </a:p>
          <a:p>
            <a:r>
              <a:rPr lang="en-US" dirty="0"/>
              <a:t>As cloud technology improves further into the future we hope that MCTV limited will follow and become a larger and better company.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7426" y="658574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232512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 </a:t>
            </a:r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Image result for questions ma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93" y="364207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04173" y="658574"/>
            <a:ext cx="114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334993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Gannt charts shows the progression of the groups Trello boards over the last few months</a:t>
            </a:r>
          </a:p>
          <a:p>
            <a:r>
              <a:rPr lang="en-US" dirty="0"/>
              <a:t>Microsoft Databases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3233530"/>
            <a:ext cx="10028583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UML Charts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336075"/>
            <a:ext cx="10804249" cy="3330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127120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457659"/>
            <a:ext cx="9749698" cy="3598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40499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Word Press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252662"/>
            <a:ext cx="10279785" cy="3034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616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Guides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Grigor Danut - Sage 50</a:t>
            </a:r>
          </a:p>
          <a:p>
            <a:endParaRPr lang="en-GB" dirty="0"/>
          </a:p>
          <a:p>
            <a:r>
              <a:rPr lang="en-GB" dirty="0"/>
              <a:t>Jack Gallaher – Salesforce                                  </a:t>
            </a:r>
          </a:p>
          <a:p>
            <a:endParaRPr lang="en-GB" dirty="0"/>
          </a:p>
          <a:p>
            <a:r>
              <a:rPr lang="en-GB" dirty="0"/>
              <a:t>Antonio Penna – Woo Commerce</a:t>
            </a:r>
          </a:p>
          <a:p>
            <a:endParaRPr lang="en-GB" dirty="0"/>
          </a:p>
          <a:p>
            <a:r>
              <a:rPr lang="en-GB" dirty="0"/>
              <a:t>Dylan Gilroy – Trello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8" name="Picture 4" descr="Image result for salesfo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887" y="2001077"/>
            <a:ext cx="2655404" cy="174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age 5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922" y="2120347"/>
            <a:ext cx="2592456" cy="171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rell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83" y="4563960"/>
            <a:ext cx="3215308" cy="7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woocommer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13" y="4001294"/>
            <a:ext cx="3776870" cy="20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120126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– Dylan Gilroy and Jack Gallaher </a:t>
            </a:r>
          </a:p>
          <a:p>
            <a:r>
              <a:rPr lang="en-US" dirty="0"/>
              <a:t>UML charts – Antonio Penna and Grigor Danut</a:t>
            </a:r>
          </a:p>
          <a:p>
            <a:r>
              <a:rPr lang="en-US" dirty="0"/>
              <a:t>WordPress – Antonio Penna and Grigor Danut</a:t>
            </a:r>
          </a:p>
          <a:p>
            <a:r>
              <a:rPr lang="en-US" dirty="0"/>
              <a:t>Trello – Jack Gallaher </a:t>
            </a:r>
          </a:p>
          <a:p>
            <a:r>
              <a:rPr lang="en-US" dirty="0"/>
              <a:t>Presentation slides– Antonio Penna–layout, front page, introduction</a:t>
            </a:r>
          </a:p>
          <a:p>
            <a:r>
              <a:rPr lang="en-US" dirty="0"/>
              <a:t>Jack Gallaher-Agenda, Gantt chart, Conclusion, Last slide</a:t>
            </a:r>
          </a:p>
          <a:p>
            <a:r>
              <a:rPr lang="en-US" dirty="0"/>
              <a:t>Grigor Daunt-UML charts, Databases</a:t>
            </a:r>
          </a:p>
          <a:p>
            <a:r>
              <a:rPr lang="en-US" dirty="0"/>
              <a:t>Dylan Gilroy-individual Tasks, Website, User Guide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3444" y="658574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73859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480</Words>
  <Application>Microsoft Office PowerPoint</Application>
  <PresentationFormat>Widescreen</PresentationFormat>
  <Paragraphs>145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MCTV Limited</vt:lpstr>
      <vt:lpstr>Agenda</vt:lpstr>
      <vt:lpstr>Introduction to Company</vt:lpstr>
      <vt:lpstr>Gantt Chart</vt:lpstr>
      <vt:lpstr>Gantt Chart</vt:lpstr>
      <vt:lpstr>Gantt Chart</vt:lpstr>
      <vt:lpstr>Gantt Chart</vt:lpstr>
      <vt:lpstr>User Guides </vt:lpstr>
      <vt:lpstr>Individual Task</vt:lpstr>
      <vt:lpstr>MCTV Limited</vt:lpstr>
      <vt:lpstr>Databases</vt:lpstr>
      <vt:lpstr>Tables</vt:lpstr>
      <vt:lpstr>Employees Table</vt:lpstr>
      <vt:lpstr>Queries</vt:lpstr>
      <vt:lpstr>Orders by year 2016</vt:lpstr>
      <vt:lpstr>Forms</vt:lpstr>
      <vt:lpstr>Customers Form</vt:lpstr>
      <vt:lpstr>Employees Form</vt:lpstr>
      <vt:lpstr>Navigation Form</vt:lpstr>
      <vt:lpstr>Product Form</vt:lpstr>
      <vt:lpstr>Suggestion Form</vt:lpstr>
      <vt:lpstr>Suppliers Form</vt:lpstr>
      <vt:lpstr>Welcome Page</vt:lpstr>
      <vt:lpstr>Reports</vt:lpstr>
      <vt:lpstr>Customers from Dublin</vt:lpstr>
      <vt:lpstr>UML chart</vt:lpstr>
      <vt:lpstr>Customers Table</vt:lpstr>
      <vt:lpstr>Employees Table</vt:lpstr>
      <vt:lpstr>Navigation Form</vt:lpstr>
      <vt:lpstr>Products Form</vt:lpstr>
      <vt:lpstr>Suggestion Table</vt:lpstr>
      <vt:lpstr>Suppliers Table</vt:lpstr>
      <vt:lpstr>Website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Antonio Penna</dc:creator>
  <cp:lastModifiedBy>GRIGOR DANUT</cp:lastModifiedBy>
  <cp:revision>98</cp:revision>
  <dcterms:created xsi:type="dcterms:W3CDTF">2017-03-03T12:39:21Z</dcterms:created>
  <dcterms:modified xsi:type="dcterms:W3CDTF">2017-04-17T20:19:24Z</dcterms:modified>
</cp:coreProperties>
</file>