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r>
              <a:rPr lang="en-US" dirty="0"/>
              <a:t>Navigation Form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5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MCTV Limited, the UML charts, Databases, the company Website and what holds for the future of MCTV Limited as the company grows.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the group has made over the last few months and all the times it was updated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slide,</a:t>
            </a:r>
          </a:p>
          <a:p>
            <a:r>
              <a:rPr lang="en-US" dirty="0"/>
              <a:t>Grigor Daunt-UML charts, Website</a:t>
            </a:r>
          </a:p>
          <a:p>
            <a:r>
              <a:rPr lang="en-US" dirty="0"/>
              <a:t>Dylan Gilroy-Databases, individual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show MCTV Limited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337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Individual Task</vt:lpstr>
      <vt:lpstr>Databases</vt:lpstr>
      <vt:lpstr>UML chart</vt:lpstr>
      <vt:lpstr>UML Chart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Jack</cp:lastModifiedBy>
  <cp:revision>60</cp:revision>
  <dcterms:created xsi:type="dcterms:W3CDTF">2017-03-03T12:39:21Z</dcterms:created>
  <dcterms:modified xsi:type="dcterms:W3CDTF">2017-04-16T15:09:53Z</dcterms:modified>
</cp:coreProperties>
</file>