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GB" dirty="0"/>
              <a:t>We had to create a Database, UML charts and a website for the company.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9483515" y="719476"/>
            <a:ext cx="23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Name of the presenter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company  has been manufacturing TV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 and grow local industries</a:t>
            </a:r>
          </a:p>
          <a:p>
            <a:r>
              <a:rPr lang="en-GB" dirty="0"/>
              <a:t>  </a:t>
            </a:r>
          </a:p>
          <a:p>
            <a:r>
              <a:rPr lang="en-GB" strike="sngStrike" dirty="0"/>
              <a:t>Sourcing locally means that we </a:t>
            </a:r>
            <a:r>
              <a:rPr lang="en-GB" dirty="0"/>
              <a:t> </a:t>
            </a:r>
          </a:p>
          <a:p>
            <a:r>
              <a:rPr lang="en-GB" dirty="0"/>
              <a:t>MCTV </a:t>
            </a:r>
            <a:r>
              <a:rPr lang="en-GB" strike="sngStrike" dirty="0"/>
              <a:t>top television brands are sourced from the best long established local manufacturers who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550469" y="719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Individual Task</vt:lpstr>
      <vt:lpstr>Branding</vt:lpstr>
      <vt:lpstr>UML chart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Jack</cp:lastModifiedBy>
  <cp:revision>20</cp:revision>
  <dcterms:created xsi:type="dcterms:W3CDTF">2017-03-03T12:39:21Z</dcterms:created>
  <dcterms:modified xsi:type="dcterms:W3CDTF">2017-03-31T11:18:47Z</dcterms:modified>
</cp:coreProperties>
</file>