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80" r:id="rId10"/>
    <p:sldId id="261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73" r:id="rId22"/>
    <p:sldId id="262" r:id="rId23"/>
    <p:sldId id="282" r:id="rId24"/>
    <p:sldId id="283" r:id="rId25"/>
    <p:sldId id="284" r:id="rId26"/>
    <p:sldId id="285" r:id="rId27"/>
    <p:sldId id="286" r:id="rId28"/>
    <p:sldId id="287" r:id="rId29"/>
    <p:sldId id="263" r:id="rId30"/>
    <p:sldId id="264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Macros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  <a:p>
            <a:r>
              <a:rPr lang="en-IE" dirty="0"/>
              <a:t>Employees Table</a:t>
            </a:r>
          </a:p>
          <a:p>
            <a:r>
              <a:rPr lang="en-IE" dirty="0"/>
              <a:t>Suggestion Table</a:t>
            </a:r>
          </a:p>
          <a:p>
            <a:r>
              <a:rPr lang="en-IE" dirty="0"/>
              <a:t>Suppliers Table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328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Customers from Dublin</a:t>
            </a:r>
          </a:p>
          <a:p>
            <a:r>
              <a:rPr lang="en-IE" dirty="0"/>
              <a:t>Employees with Medical Card</a:t>
            </a:r>
          </a:p>
          <a:p>
            <a:r>
              <a:rPr lang="en-IE" dirty="0"/>
              <a:t>Products (bills) not paid</a:t>
            </a:r>
          </a:p>
          <a:p>
            <a:r>
              <a:rPr lang="en-IE" dirty="0"/>
              <a:t>Orders by year 2016</a:t>
            </a:r>
          </a:p>
          <a:p>
            <a:r>
              <a:rPr lang="en-IE" dirty="0"/>
              <a:t>Orders by year 2017</a:t>
            </a:r>
          </a:p>
          <a:p>
            <a:r>
              <a:rPr lang="en-IE" dirty="0"/>
              <a:t>Out of Stock</a:t>
            </a:r>
          </a:p>
          <a:p>
            <a:r>
              <a:rPr lang="en-IE" dirty="0"/>
              <a:t>Products with Stock Value more than €4000</a:t>
            </a:r>
          </a:p>
          <a:p>
            <a:r>
              <a:rPr lang="en-IE" dirty="0"/>
              <a:t>Suggestion Query</a:t>
            </a:r>
          </a:p>
          <a:p>
            <a:r>
              <a:rPr lang="en-IE" dirty="0"/>
              <a:t>Suppliers Query</a:t>
            </a:r>
          </a:p>
        </p:txBody>
      </p:sp>
    </p:spTree>
    <p:extLst>
      <p:ext uri="{BB962C8B-B14F-4D97-AF65-F5344CB8AC3E}">
        <p14:creationId xmlns:p14="http://schemas.microsoft.com/office/powerpoint/2010/main" val="284656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  <a:p>
            <a:r>
              <a:rPr lang="en-IE" dirty="0"/>
              <a:t>Employees Form</a:t>
            </a:r>
          </a:p>
          <a:p>
            <a:r>
              <a:rPr lang="en-IE" dirty="0"/>
              <a:t>Navigation Form</a:t>
            </a:r>
          </a:p>
          <a:p>
            <a:r>
              <a:rPr lang="en-IE" dirty="0"/>
              <a:t>Products Form</a:t>
            </a:r>
          </a:p>
          <a:p>
            <a:r>
              <a:rPr lang="en-IE" dirty="0"/>
              <a:t>Suggestions Form</a:t>
            </a:r>
          </a:p>
          <a:p>
            <a:r>
              <a:rPr lang="en-IE" dirty="0"/>
              <a:t>Suppliers Form</a:t>
            </a:r>
          </a:p>
          <a:p>
            <a:r>
              <a:rPr lang="en-IE" dirty="0"/>
              <a:t>Welcome Page</a:t>
            </a:r>
          </a:p>
        </p:txBody>
      </p:sp>
    </p:spTree>
    <p:extLst>
      <p:ext uri="{BB962C8B-B14F-4D97-AF65-F5344CB8AC3E}">
        <p14:creationId xmlns:p14="http://schemas.microsoft.com/office/powerpoint/2010/main" val="350379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34" y="1825625"/>
            <a:ext cx="8960731" cy="4351338"/>
          </a:xfrm>
        </p:spPr>
      </p:pic>
    </p:spTree>
    <p:extLst>
      <p:ext uri="{BB962C8B-B14F-4D97-AF65-F5344CB8AC3E}">
        <p14:creationId xmlns:p14="http://schemas.microsoft.com/office/powerpoint/2010/main" val="359905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7" y="1825625"/>
            <a:ext cx="8969085" cy="4351338"/>
          </a:xfrm>
        </p:spPr>
      </p:pic>
    </p:spTree>
    <p:extLst>
      <p:ext uri="{BB962C8B-B14F-4D97-AF65-F5344CB8AC3E}">
        <p14:creationId xmlns:p14="http://schemas.microsoft.com/office/powerpoint/2010/main" val="277161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1825625"/>
            <a:ext cx="9129106" cy="4351338"/>
          </a:xfrm>
        </p:spPr>
      </p:pic>
    </p:spTree>
    <p:extLst>
      <p:ext uri="{BB962C8B-B14F-4D97-AF65-F5344CB8AC3E}">
        <p14:creationId xmlns:p14="http://schemas.microsoft.com/office/powerpoint/2010/main" val="187468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45" y="1825625"/>
            <a:ext cx="9044310" cy="4351338"/>
          </a:xfrm>
        </p:spPr>
      </p:pic>
    </p:spTree>
    <p:extLst>
      <p:ext uri="{BB962C8B-B14F-4D97-AF65-F5344CB8AC3E}">
        <p14:creationId xmlns:p14="http://schemas.microsoft.com/office/powerpoint/2010/main" val="396054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8" y="1825625"/>
            <a:ext cx="8816264" cy="4351338"/>
          </a:xfrm>
        </p:spPr>
      </p:pic>
    </p:spTree>
    <p:extLst>
      <p:ext uri="{BB962C8B-B14F-4D97-AF65-F5344CB8AC3E}">
        <p14:creationId xmlns:p14="http://schemas.microsoft.com/office/powerpoint/2010/main" val="52360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61" y="1825625"/>
            <a:ext cx="8659678" cy="4351338"/>
          </a:xfrm>
        </p:spPr>
      </p:pic>
    </p:spTree>
    <p:extLst>
      <p:ext uri="{BB962C8B-B14F-4D97-AF65-F5344CB8AC3E}">
        <p14:creationId xmlns:p14="http://schemas.microsoft.com/office/powerpoint/2010/main" val="367710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MCTV Limited, the UML charts, Databases, the company Website and what holds for the future of MCTV Limited as the company grows.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Welcome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991238"/>
            <a:ext cx="9278645" cy="4020111"/>
          </a:xfrm>
        </p:spPr>
      </p:pic>
    </p:spTree>
    <p:extLst>
      <p:ext uri="{BB962C8B-B14F-4D97-AF65-F5344CB8AC3E}">
        <p14:creationId xmlns:p14="http://schemas.microsoft.com/office/powerpoint/2010/main" val="236962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Accounts Overdue Report</a:t>
            </a:r>
          </a:p>
          <a:p>
            <a:r>
              <a:rPr lang="en-IE" dirty="0"/>
              <a:t>Employees Report</a:t>
            </a:r>
          </a:p>
          <a:p>
            <a:r>
              <a:rPr lang="en-IE" dirty="0"/>
              <a:t>Products Report</a:t>
            </a:r>
          </a:p>
          <a:p>
            <a:r>
              <a:rPr lang="en-IE" dirty="0"/>
              <a:t>Suggestion Report</a:t>
            </a:r>
          </a:p>
          <a:p>
            <a:r>
              <a:rPr lang="en-IE" dirty="0"/>
              <a:t>Suppliers Report</a:t>
            </a:r>
          </a:p>
        </p:txBody>
      </p:sp>
    </p:spTree>
    <p:extLst>
      <p:ext uri="{BB962C8B-B14F-4D97-AF65-F5344CB8AC3E}">
        <p14:creationId xmlns:p14="http://schemas.microsoft.com/office/powerpoint/2010/main" val="142130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Navigation Form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2" y="1825625"/>
            <a:ext cx="3939376" cy="4351338"/>
          </a:xfrm>
        </p:spPr>
      </p:pic>
    </p:spTree>
    <p:extLst>
      <p:ext uri="{BB962C8B-B14F-4D97-AF65-F5344CB8AC3E}">
        <p14:creationId xmlns:p14="http://schemas.microsoft.com/office/powerpoint/2010/main" val="121291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</p:spTree>
    <p:extLst>
      <p:ext uri="{BB962C8B-B14F-4D97-AF65-F5344CB8AC3E}">
        <p14:creationId xmlns:p14="http://schemas.microsoft.com/office/powerpoint/2010/main" val="105520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010291"/>
            <a:ext cx="4372585" cy="3982006"/>
          </a:xfrm>
        </p:spPr>
      </p:pic>
    </p:spTree>
    <p:extLst>
      <p:ext uri="{BB962C8B-B14F-4D97-AF65-F5344CB8AC3E}">
        <p14:creationId xmlns:p14="http://schemas.microsoft.com/office/powerpoint/2010/main" val="20174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19" y="1825625"/>
            <a:ext cx="3946362" cy="4351338"/>
          </a:xfrm>
        </p:spPr>
      </p:pic>
    </p:spTree>
    <p:extLst>
      <p:ext uri="{BB962C8B-B14F-4D97-AF65-F5344CB8AC3E}">
        <p14:creationId xmlns:p14="http://schemas.microsoft.com/office/powerpoint/2010/main" val="138934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83" y="1825625"/>
            <a:ext cx="4001833" cy="4351338"/>
          </a:xfrm>
        </p:spPr>
      </p:pic>
    </p:spTree>
    <p:extLst>
      <p:ext uri="{BB962C8B-B14F-4D97-AF65-F5344CB8AC3E}">
        <p14:creationId xmlns:p14="http://schemas.microsoft.com/office/powerpoint/2010/main" val="2343058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</p:spTree>
    <p:extLst>
      <p:ext uri="{BB962C8B-B14F-4D97-AF65-F5344CB8AC3E}">
        <p14:creationId xmlns:p14="http://schemas.microsoft.com/office/powerpoint/2010/main" val="48437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the group has made over the last few months and all the times it was updated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slide,</a:t>
            </a:r>
          </a:p>
          <a:p>
            <a:r>
              <a:rPr lang="en-US" dirty="0"/>
              <a:t>Grigor Daunt-UML charts, Website</a:t>
            </a:r>
          </a:p>
          <a:p>
            <a:r>
              <a:rPr lang="en-US" dirty="0"/>
              <a:t>Dylan Gilroy-Databases, individual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434</Words>
  <Application>Microsoft Office PowerPoint</Application>
  <PresentationFormat>Widescreen</PresentationFormat>
  <Paragraphs>107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Individual Task</vt:lpstr>
      <vt:lpstr>MCTV Limited</vt:lpstr>
      <vt:lpstr>Databases</vt:lpstr>
      <vt:lpstr>Tables</vt:lpstr>
      <vt:lpstr>Queries</vt:lpstr>
      <vt:lpstr>Forms</vt:lpstr>
      <vt:lpstr>Customers Form</vt:lpstr>
      <vt:lpstr>Employees Form</vt:lpstr>
      <vt:lpstr>Navigation Form</vt:lpstr>
      <vt:lpstr>Product Form</vt:lpstr>
      <vt:lpstr>Suggestion Form</vt:lpstr>
      <vt:lpstr>Suppliers Form</vt:lpstr>
      <vt:lpstr>Welcome Page</vt:lpstr>
      <vt:lpstr>Reports</vt:lpstr>
      <vt:lpstr>UML chart</vt:lpstr>
      <vt:lpstr>Customers Table</vt:lpstr>
      <vt:lpstr>Employees Table</vt:lpstr>
      <vt:lpstr>Navigation Form</vt:lpstr>
      <vt:lpstr>Products Form</vt:lpstr>
      <vt:lpstr>Suggestion Table</vt:lpstr>
      <vt:lpstr>Suppliers Table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69</cp:revision>
  <dcterms:created xsi:type="dcterms:W3CDTF">2017-03-03T12:39:21Z</dcterms:created>
  <dcterms:modified xsi:type="dcterms:W3CDTF">2017-04-16T21:24:54Z</dcterms:modified>
</cp:coreProperties>
</file>