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F1BC"/>
    <a:srgbClr val="DFA7A5"/>
    <a:srgbClr val="D6D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3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1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2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0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0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0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6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5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2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2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8302" y="365125"/>
            <a:ext cx="104354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128AE-EDC0-49A1-B42D-4FCD81EA54AB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191237" y="744956"/>
            <a:ext cx="598516" cy="565900"/>
          </a:xfrm>
          <a:prstGeom prst="ellipse">
            <a:avLst/>
          </a:prstGeom>
          <a:solidFill>
            <a:srgbClr val="DFA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518496" y="1202198"/>
            <a:ext cx="359755" cy="288045"/>
          </a:xfrm>
          <a:prstGeom prst="ellipse">
            <a:avLst/>
          </a:prstGeom>
          <a:solidFill>
            <a:srgbClr val="D6D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38200" y="1504604"/>
            <a:ext cx="10515600" cy="186084"/>
          </a:xfrm>
          <a:prstGeom prst="rect">
            <a:avLst/>
          </a:prstGeom>
          <a:solidFill>
            <a:srgbClr val="DFA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152838" y="82175"/>
            <a:ext cx="853002" cy="912220"/>
          </a:xfrm>
          <a:prstGeom prst="ellipse">
            <a:avLst/>
          </a:prstGeom>
          <a:solidFill>
            <a:srgbClr val="C8F1BC"/>
          </a:solidFill>
          <a:ln>
            <a:solidFill>
              <a:srgbClr val="C8F1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655892" y="1468796"/>
            <a:ext cx="267722" cy="235571"/>
          </a:xfrm>
          <a:prstGeom prst="ellipse">
            <a:avLst/>
          </a:prstGeom>
          <a:solidFill>
            <a:srgbClr val="C8F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73665"/>
            <a:ext cx="1765222" cy="151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0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8F1B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DFA7A5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DFA7A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DFA7A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DFA7A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DFA7A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99495"/>
            <a:ext cx="9144000" cy="2387600"/>
          </a:xfrm>
        </p:spPr>
        <p:txBody>
          <a:bodyPr/>
          <a:lstStyle/>
          <a:p>
            <a:r>
              <a:rPr lang="en-GB" dirty="0"/>
              <a:t>MCTV Limited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79170"/>
            <a:ext cx="9144000" cy="1655762"/>
          </a:xfrm>
        </p:spPr>
        <p:txBody>
          <a:bodyPr/>
          <a:lstStyle/>
          <a:p>
            <a:r>
              <a:rPr lang="en-GB" dirty="0"/>
              <a:t>Presented by: Grigor Danut, Antonio Penna, Jack Gallaher and Dylan Gilroy.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82298">
            <a:off x="10106468" y="580977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22</a:t>
            </a:r>
            <a:r>
              <a:rPr lang="en-GB" baseline="30000" dirty="0"/>
              <a:t>nd</a:t>
            </a:r>
            <a:r>
              <a:rPr lang="en-GB" dirty="0"/>
              <a:t> April</a:t>
            </a:r>
          </a:p>
          <a:p>
            <a:pPr algn="ctr"/>
            <a:r>
              <a:rPr lang="en-GB" dirty="0"/>
              <a:t>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9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Thank you for listening </a:t>
            </a:r>
          </a:p>
          <a:p>
            <a:pPr marL="0" indent="0" algn="ctr">
              <a:buNone/>
            </a:pPr>
            <a:r>
              <a:rPr lang="en-US" dirty="0"/>
              <a:t>Any Questions?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1026" name="Picture 2" descr="Image result for questions mark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993" y="3642071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204173" y="658574"/>
            <a:ext cx="114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Everyone</a:t>
            </a:r>
          </a:p>
        </p:txBody>
      </p:sp>
    </p:spTree>
    <p:extLst>
      <p:ext uri="{BB962C8B-B14F-4D97-AF65-F5344CB8AC3E}">
        <p14:creationId xmlns:p14="http://schemas.microsoft.com/office/powerpoint/2010/main" val="334993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purpose of this presentation was to explore the development of MCTV Limited. </a:t>
            </a:r>
          </a:p>
          <a:p>
            <a:r>
              <a:rPr lang="en-GB" dirty="0"/>
              <a:t>We as a group were given particular tasks in which we all had to take part in.</a:t>
            </a:r>
          </a:p>
          <a:p>
            <a:r>
              <a:rPr lang="en-US" dirty="0"/>
              <a:t>This presentation will feature a quick background MCTV Limited, the UML charts, Databases, the company Website and what holds for the future of MCTV Limited as the company grows.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682298">
            <a:off x="10357345" y="71947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Jack</a:t>
            </a:r>
          </a:p>
        </p:txBody>
      </p:sp>
    </p:spTree>
    <p:extLst>
      <p:ext uri="{BB962C8B-B14F-4D97-AF65-F5344CB8AC3E}">
        <p14:creationId xmlns:p14="http://schemas.microsoft.com/office/powerpoint/2010/main" val="348184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the headquarter in Dublin, company has been manufacturing TV since 1955</a:t>
            </a:r>
            <a:endParaRPr lang="en-US" dirty="0"/>
          </a:p>
          <a:p>
            <a:r>
              <a:rPr lang="en-GB" dirty="0"/>
              <a:t>MCTV use only the highest quality components</a:t>
            </a:r>
          </a:p>
          <a:p>
            <a:r>
              <a:rPr lang="en-GB" dirty="0"/>
              <a:t>Supporting the local job market and grow local industries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 rot="1682298">
            <a:off x="10357341" y="71947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Jack</a:t>
            </a:r>
          </a:p>
        </p:txBody>
      </p:sp>
    </p:spTree>
    <p:extLst>
      <p:ext uri="{BB962C8B-B14F-4D97-AF65-F5344CB8AC3E}">
        <p14:creationId xmlns:p14="http://schemas.microsoft.com/office/powerpoint/2010/main" val="285175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4411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Individual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Databases – Dylan Gilroy and Jack Gallaher </a:t>
            </a:r>
          </a:p>
          <a:p>
            <a:r>
              <a:rPr lang="en-US" dirty="0"/>
              <a:t>UML charts – Antonio Penna and Grigor Danut</a:t>
            </a:r>
          </a:p>
          <a:p>
            <a:r>
              <a:rPr lang="en-US" dirty="0"/>
              <a:t>WordPress – Antonio Penna and Grigor Danut</a:t>
            </a:r>
          </a:p>
          <a:p>
            <a:r>
              <a:rPr lang="en-US" dirty="0"/>
              <a:t>Trello – Jack Gallaher </a:t>
            </a:r>
          </a:p>
          <a:p>
            <a:r>
              <a:rPr lang="en-US" dirty="0"/>
              <a:t>Presentation – Antonio Penna, Grigor Daunt, Dylan Gilroy, Jack Gallaher.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23444" y="658574"/>
            <a:ext cx="78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373859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96939" y="658574"/>
            <a:ext cx="821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180881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323443" y="658574"/>
            <a:ext cx="86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124806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30678" y="658574"/>
            <a:ext cx="95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Antonio</a:t>
            </a:r>
          </a:p>
        </p:txBody>
      </p:sp>
    </p:spTree>
    <p:extLst>
      <p:ext uri="{BB962C8B-B14F-4D97-AF65-F5344CB8AC3E}">
        <p14:creationId xmlns:p14="http://schemas.microsoft.com/office/powerpoint/2010/main" val="3123563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MCTV Limited will continue to grow as a company in future </a:t>
            </a:r>
          </a:p>
          <a:p>
            <a:r>
              <a:rPr lang="en-US" dirty="0"/>
              <a:t>We hope that as the company moves to the cloud it will become more efficient.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17426" y="658574"/>
            <a:ext cx="94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Antonio</a:t>
            </a:r>
          </a:p>
        </p:txBody>
      </p:sp>
    </p:spTree>
    <p:extLst>
      <p:ext uri="{BB962C8B-B14F-4D97-AF65-F5344CB8AC3E}">
        <p14:creationId xmlns:p14="http://schemas.microsoft.com/office/powerpoint/2010/main" val="2325120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213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MCTV Limited</vt:lpstr>
      <vt:lpstr>Agenda</vt:lpstr>
      <vt:lpstr>Introduction to Company</vt:lpstr>
      <vt:lpstr>Gantt Chart</vt:lpstr>
      <vt:lpstr>Individual Task</vt:lpstr>
      <vt:lpstr>Databases</vt:lpstr>
      <vt:lpstr>UML chart</vt:lpstr>
      <vt:lpstr>Website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MCTV Limited</dc:title>
  <dc:creator>Antonio Penna</dc:creator>
  <cp:lastModifiedBy>Jack</cp:lastModifiedBy>
  <cp:revision>42</cp:revision>
  <dcterms:created xsi:type="dcterms:W3CDTF">2017-03-03T12:39:21Z</dcterms:created>
  <dcterms:modified xsi:type="dcterms:W3CDTF">2017-04-10T16:10:09Z</dcterms:modified>
</cp:coreProperties>
</file>