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F1BC"/>
    <a:srgbClr val="DFA7A5"/>
    <a:srgbClr val="D6DF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2128AE-EDC0-49A1-B42D-4FCD81EA54AB}"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0D636-8523-4F6F-98B3-9ACA1B326352}" type="slidenum">
              <a:rPr lang="en-US" smtClean="0"/>
              <a:t>‹#›</a:t>
            </a:fld>
            <a:endParaRPr lang="en-US"/>
          </a:p>
        </p:txBody>
      </p:sp>
    </p:spTree>
    <p:extLst>
      <p:ext uri="{BB962C8B-B14F-4D97-AF65-F5344CB8AC3E}">
        <p14:creationId xmlns:p14="http://schemas.microsoft.com/office/powerpoint/2010/main" val="391203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2128AE-EDC0-49A1-B42D-4FCD81EA54AB}"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0D636-8523-4F6F-98B3-9ACA1B326352}" type="slidenum">
              <a:rPr lang="en-US" smtClean="0"/>
              <a:t>‹#›</a:t>
            </a:fld>
            <a:endParaRPr lang="en-US"/>
          </a:p>
        </p:txBody>
      </p:sp>
    </p:spTree>
    <p:extLst>
      <p:ext uri="{BB962C8B-B14F-4D97-AF65-F5344CB8AC3E}">
        <p14:creationId xmlns:p14="http://schemas.microsoft.com/office/powerpoint/2010/main" val="165051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2128AE-EDC0-49A1-B42D-4FCD81EA54AB}"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0D636-8523-4F6F-98B3-9ACA1B326352}" type="slidenum">
              <a:rPr lang="en-US" smtClean="0"/>
              <a:t>‹#›</a:t>
            </a:fld>
            <a:endParaRPr lang="en-US"/>
          </a:p>
        </p:txBody>
      </p:sp>
    </p:spTree>
    <p:extLst>
      <p:ext uri="{BB962C8B-B14F-4D97-AF65-F5344CB8AC3E}">
        <p14:creationId xmlns:p14="http://schemas.microsoft.com/office/powerpoint/2010/main" val="150872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2128AE-EDC0-49A1-B42D-4FCD81EA54AB}"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0D636-8523-4F6F-98B3-9ACA1B326352}" type="slidenum">
              <a:rPr lang="en-US" smtClean="0"/>
              <a:t>‹#›</a:t>
            </a:fld>
            <a:endParaRPr lang="en-US"/>
          </a:p>
        </p:txBody>
      </p:sp>
    </p:spTree>
    <p:extLst>
      <p:ext uri="{BB962C8B-B14F-4D97-AF65-F5344CB8AC3E}">
        <p14:creationId xmlns:p14="http://schemas.microsoft.com/office/powerpoint/2010/main" val="140350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2128AE-EDC0-49A1-B42D-4FCD81EA54AB}"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0D636-8523-4F6F-98B3-9ACA1B326352}" type="slidenum">
              <a:rPr lang="en-US" smtClean="0"/>
              <a:t>‹#›</a:t>
            </a:fld>
            <a:endParaRPr lang="en-US"/>
          </a:p>
        </p:txBody>
      </p:sp>
    </p:spTree>
    <p:extLst>
      <p:ext uri="{BB962C8B-B14F-4D97-AF65-F5344CB8AC3E}">
        <p14:creationId xmlns:p14="http://schemas.microsoft.com/office/powerpoint/2010/main" val="2315602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2128AE-EDC0-49A1-B42D-4FCD81EA54AB}" type="datetimeFigureOut">
              <a:rPr lang="en-US" smtClean="0"/>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0D636-8523-4F6F-98B3-9ACA1B326352}" type="slidenum">
              <a:rPr lang="en-US" smtClean="0"/>
              <a:t>‹#›</a:t>
            </a:fld>
            <a:endParaRPr lang="en-US"/>
          </a:p>
        </p:txBody>
      </p:sp>
    </p:spTree>
    <p:extLst>
      <p:ext uri="{BB962C8B-B14F-4D97-AF65-F5344CB8AC3E}">
        <p14:creationId xmlns:p14="http://schemas.microsoft.com/office/powerpoint/2010/main" val="388130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2128AE-EDC0-49A1-B42D-4FCD81EA54AB}" type="datetimeFigureOut">
              <a:rPr lang="en-US" smtClean="0"/>
              <a:t>3/8/2017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A0D636-8523-4F6F-98B3-9ACA1B326352}" type="slidenum">
              <a:rPr lang="en-US" smtClean="0"/>
              <a:t>‹#›</a:t>
            </a:fld>
            <a:endParaRPr lang="en-US"/>
          </a:p>
        </p:txBody>
      </p:sp>
    </p:spTree>
    <p:extLst>
      <p:ext uri="{BB962C8B-B14F-4D97-AF65-F5344CB8AC3E}">
        <p14:creationId xmlns:p14="http://schemas.microsoft.com/office/powerpoint/2010/main" val="150056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2128AE-EDC0-49A1-B42D-4FCD81EA54AB}" type="datetimeFigureOut">
              <a:rPr lang="en-US" smtClean="0"/>
              <a:t>3/8/2017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A0D636-8523-4F6F-98B3-9ACA1B326352}" type="slidenum">
              <a:rPr lang="en-US" smtClean="0"/>
              <a:t>‹#›</a:t>
            </a:fld>
            <a:endParaRPr lang="en-US"/>
          </a:p>
        </p:txBody>
      </p:sp>
    </p:spTree>
    <p:extLst>
      <p:ext uri="{BB962C8B-B14F-4D97-AF65-F5344CB8AC3E}">
        <p14:creationId xmlns:p14="http://schemas.microsoft.com/office/powerpoint/2010/main" val="391705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128AE-EDC0-49A1-B42D-4FCD81EA54AB}" type="datetimeFigureOut">
              <a:rPr lang="en-US" smtClean="0"/>
              <a:t>3/8/2017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A0D636-8523-4F6F-98B3-9ACA1B326352}" type="slidenum">
              <a:rPr lang="en-US" smtClean="0"/>
              <a:t>‹#›</a:t>
            </a:fld>
            <a:endParaRPr lang="en-US"/>
          </a:p>
        </p:txBody>
      </p:sp>
    </p:spTree>
    <p:extLst>
      <p:ext uri="{BB962C8B-B14F-4D97-AF65-F5344CB8AC3E}">
        <p14:creationId xmlns:p14="http://schemas.microsoft.com/office/powerpoint/2010/main" val="176792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2128AE-EDC0-49A1-B42D-4FCD81EA54AB}" type="datetimeFigureOut">
              <a:rPr lang="en-US" smtClean="0"/>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0D636-8523-4F6F-98B3-9ACA1B326352}" type="slidenum">
              <a:rPr lang="en-US" smtClean="0"/>
              <a:t>‹#›</a:t>
            </a:fld>
            <a:endParaRPr lang="en-US"/>
          </a:p>
        </p:txBody>
      </p:sp>
    </p:spTree>
    <p:extLst>
      <p:ext uri="{BB962C8B-B14F-4D97-AF65-F5344CB8AC3E}">
        <p14:creationId xmlns:p14="http://schemas.microsoft.com/office/powerpoint/2010/main" val="45322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2128AE-EDC0-49A1-B42D-4FCD81EA54AB}" type="datetimeFigureOut">
              <a:rPr lang="en-US" smtClean="0"/>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0D636-8523-4F6F-98B3-9ACA1B326352}" type="slidenum">
              <a:rPr lang="en-US" smtClean="0"/>
              <a:t>‹#›</a:t>
            </a:fld>
            <a:endParaRPr lang="en-US"/>
          </a:p>
        </p:txBody>
      </p:sp>
    </p:spTree>
    <p:extLst>
      <p:ext uri="{BB962C8B-B14F-4D97-AF65-F5344CB8AC3E}">
        <p14:creationId xmlns:p14="http://schemas.microsoft.com/office/powerpoint/2010/main" val="8824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8302" y="365125"/>
            <a:ext cx="10435497"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128AE-EDC0-49A1-B42D-4FCD81EA54AB}" type="datetimeFigureOut">
              <a:rPr lang="en-US" smtClean="0"/>
              <a:t>3/8/2017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0D636-8523-4F6F-98B3-9ACA1B326352}" type="slidenum">
              <a:rPr lang="en-US" smtClean="0"/>
              <a:t>‹#›</a:t>
            </a:fld>
            <a:endParaRPr lang="en-US"/>
          </a:p>
        </p:txBody>
      </p:sp>
      <p:sp>
        <p:nvSpPr>
          <p:cNvPr id="9" name="Oval 8"/>
          <p:cNvSpPr/>
          <p:nvPr userDrawn="1"/>
        </p:nvSpPr>
        <p:spPr>
          <a:xfrm>
            <a:off x="191237" y="744956"/>
            <a:ext cx="598516" cy="565900"/>
          </a:xfrm>
          <a:prstGeom prst="ellipse">
            <a:avLst/>
          </a:prstGeom>
          <a:solidFill>
            <a:srgbClr val="DFA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518496" y="1202198"/>
            <a:ext cx="359755" cy="288045"/>
          </a:xfrm>
          <a:prstGeom prst="ellipse">
            <a:avLst/>
          </a:prstGeom>
          <a:solidFill>
            <a:srgbClr val="D6DF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38200" y="1504604"/>
            <a:ext cx="10515600" cy="186084"/>
          </a:xfrm>
          <a:prstGeom prst="rect">
            <a:avLst/>
          </a:prstGeom>
          <a:solidFill>
            <a:srgbClr val="DFA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52838" y="82175"/>
            <a:ext cx="853002" cy="912220"/>
          </a:xfrm>
          <a:prstGeom prst="ellipse">
            <a:avLst/>
          </a:prstGeom>
          <a:solidFill>
            <a:srgbClr val="C8F1BC"/>
          </a:solidFill>
          <a:ln>
            <a:solidFill>
              <a:srgbClr val="C8F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55892" y="1468796"/>
            <a:ext cx="267722" cy="235571"/>
          </a:xfrm>
          <a:prstGeom prst="ellipse">
            <a:avLst/>
          </a:prstGeom>
          <a:solidFill>
            <a:srgbClr val="C8F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982200" y="73665"/>
            <a:ext cx="1765222" cy="1512916"/>
          </a:xfrm>
          <a:prstGeom prst="rect">
            <a:avLst/>
          </a:prstGeom>
        </p:spPr>
      </p:pic>
    </p:spTree>
    <p:extLst>
      <p:ext uri="{BB962C8B-B14F-4D97-AF65-F5344CB8AC3E}">
        <p14:creationId xmlns:p14="http://schemas.microsoft.com/office/powerpoint/2010/main" val="275130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8F1BC"/>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DFA7A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DFA7A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DFA7A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DFA7A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DFA7A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99495"/>
            <a:ext cx="9144000" cy="2387600"/>
          </a:xfrm>
        </p:spPr>
        <p:txBody>
          <a:bodyPr/>
          <a:lstStyle/>
          <a:p>
            <a:r>
              <a:rPr lang="en-GB" dirty="0" smtClean="0"/>
              <a:t>MCTV Limited</a:t>
            </a:r>
            <a:endParaRPr lang="en-US" dirty="0"/>
          </a:p>
        </p:txBody>
      </p:sp>
      <p:sp>
        <p:nvSpPr>
          <p:cNvPr id="3" name="Subtitle 2"/>
          <p:cNvSpPr>
            <a:spLocks noGrp="1"/>
          </p:cNvSpPr>
          <p:nvPr>
            <p:ph type="subTitle" idx="1"/>
          </p:nvPr>
        </p:nvSpPr>
        <p:spPr>
          <a:xfrm>
            <a:off x="1524000" y="5179170"/>
            <a:ext cx="9144000" cy="1655762"/>
          </a:xfrm>
        </p:spPr>
        <p:txBody>
          <a:bodyPr/>
          <a:lstStyle/>
          <a:p>
            <a:r>
              <a:rPr lang="en-GB" dirty="0" smtClean="0"/>
              <a:t>Presented by: </a:t>
            </a:r>
            <a:endParaRPr lang="en-US" dirty="0"/>
          </a:p>
        </p:txBody>
      </p:sp>
      <p:sp>
        <p:nvSpPr>
          <p:cNvPr id="5" name="TextBox 4"/>
          <p:cNvSpPr txBox="1"/>
          <p:nvPr/>
        </p:nvSpPr>
        <p:spPr>
          <a:xfrm rot="1682298">
            <a:off x="10106468" y="580977"/>
            <a:ext cx="1072730" cy="646331"/>
          </a:xfrm>
          <a:prstGeom prst="rect">
            <a:avLst/>
          </a:prstGeom>
          <a:noFill/>
        </p:spPr>
        <p:txBody>
          <a:bodyPr wrap="none" rtlCol="0">
            <a:spAutoFit/>
          </a:bodyPr>
          <a:lstStyle/>
          <a:p>
            <a:pPr algn="ctr"/>
            <a:r>
              <a:rPr lang="en-GB" dirty="0" smtClean="0"/>
              <a:t>22</a:t>
            </a:r>
            <a:r>
              <a:rPr lang="en-GB" baseline="30000" dirty="0" smtClean="0"/>
              <a:t>nd</a:t>
            </a:r>
            <a:r>
              <a:rPr lang="en-GB" dirty="0" smtClean="0"/>
              <a:t> April</a:t>
            </a:r>
          </a:p>
          <a:p>
            <a:pPr algn="ctr"/>
            <a:r>
              <a:rPr lang="en-GB" dirty="0" smtClean="0"/>
              <a:t> 2017</a:t>
            </a:r>
            <a:endParaRPr lang="en-US" dirty="0"/>
          </a:p>
        </p:txBody>
      </p:sp>
    </p:spTree>
    <p:extLst>
      <p:ext uri="{BB962C8B-B14F-4D97-AF65-F5344CB8AC3E}">
        <p14:creationId xmlns:p14="http://schemas.microsoft.com/office/powerpoint/2010/main" val="256489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993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US" dirty="0"/>
          </a:p>
        </p:txBody>
      </p:sp>
      <p:sp>
        <p:nvSpPr>
          <p:cNvPr id="3" name="Content Placeholder 2"/>
          <p:cNvSpPr>
            <a:spLocks noGrp="1"/>
          </p:cNvSpPr>
          <p:nvPr>
            <p:ph idx="1"/>
          </p:nvPr>
        </p:nvSpPr>
        <p:spPr/>
        <p:txBody>
          <a:bodyPr/>
          <a:lstStyle/>
          <a:p>
            <a:r>
              <a:rPr lang="en-GB" dirty="0" smtClean="0"/>
              <a:t>Introduction/Background</a:t>
            </a:r>
          </a:p>
          <a:p>
            <a:endParaRPr lang="en-US" dirty="0"/>
          </a:p>
        </p:txBody>
      </p:sp>
      <p:sp>
        <p:nvSpPr>
          <p:cNvPr id="4" name="TextBox 3"/>
          <p:cNvSpPr txBox="1"/>
          <p:nvPr/>
        </p:nvSpPr>
        <p:spPr>
          <a:xfrm rot="1682298">
            <a:off x="9483515" y="719476"/>
            <a:ext cx="2318648" cy="369332"/>
          </a:xfrm>
          <a:prstGeom prst="rect">
            <a:avLst/>
          </a:prstGeom>
          <a:noFill/>
        </p:spPr>
        <p:txBody>
          <a:bodyPr wrap="none" rtlCol="0">
            <a:spAutoFit/>
          </a:bodyPr>
          <a:lstStyle/>
          <a:p>
            <a:pPr algn="ctr"/>
            <a:r>
              <a:rPr lang="en-GB" dirty="0" smtClean="0"/>
              <a:t>Name of the presenter</a:t>
            </a:r>
            <a:endParaRPr lang="en-US" dirty="0"/>
          </a:p>
        </p:txBody>
      </p:sp>
    </p:spTree>
    <p:extLst>
      <p:ext uri="{BB962C8B-B14F-4D97-AF65-F5344CB8AC3E}">
        <p14:creationId xmlns:p14="http://schemas.microsoft.com/office/powerpoint/2010/main" val="348184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Company</a:t>
            </a:r>
            <a:endParaRPr lang="en-US" dirty="0"/>
          </a:p>
        </p:txBody>
      </p:sp>
      <p:sp>
        <p:nvSpPr>
          <p:cNvPr id="3" name="Content Placeholder 2"/>
          <p:cNvSpPr>
            <a:spLocks noGrp="1"/>
          </p:cNvSpPr>
          <p:nvPr>
            <p:ph idx="1"/>
          </p:nvPr>
        </p:nvSpPr>
        <p:spPr/>
        <p:txBody>
          <a:bodyPr/>
          <a:lstStyle/>
          <a:p>
            <a:r>
              <a:rPr lang="en-GB" dirty="0" smtClean="0"/>
              <a:t>Our top television brands are sourced from the best long established local manufacturers who use only the highest quality components. Sourcing locally means that we support the local job market and grow local industries. With our headquarter in Dublin, our company  has been doing like we’re doing it for TV </a:t>
            </a:r>
            <a:r>
              <a:rPr lang="en-GB" dirty="0" smtClean="0"/>
              <a:t>since 1955. </a:t>
            </a:r>
            <a:endParaRPr lang="en-US" dirty="0"/>
          </a:p>
        </p:txBody>
      </p:sp>
      <p:sp>
        <p:nvSpPr>
          <p:cNvPr id="4" name="TextBox 3"/>
          <p:cNvSpPr txBox="1"/>
          <p:nvPr/>
        </p:nvSpPr>
        <p:spPr>
          <a:xfrm rot="1682298">
            <a:off x="10550469" y="719476"/>
            <a:ext cx="184731" cy="369332"/>
          </a:xfrm>
          <a:prstGeom prst="rect">
            <a:avLst/>
          </a:prstGeom>
          <a:noFill/>
        </p:spPr>
        <p:txBody>
          <a:bodyPr wrap="none" rtlCol="0">
            <a:spAutoFit/>
          </a:bodyPr>
          <a:lstStyle/>
          <a:p>
            <a:pPr algn="ctr"/>
            <a:endParaRPr lang="en-US" dirty="0"/>
          </a:p>
        </p:txBody>
      </p:sp>
    </p:spTree>
    <p:extLst>
      <p:ext uri="{BB962C8B-B14F-4D97-AF65-F5344CB8AC3E}">
        <p14:creationId xmlns:p14="http://schemas.microsoft.com/office/powerpoint/2010/main" val="285175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Gantt Chart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411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Individual Task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3859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Branding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0881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UML chart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806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Website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356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5120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85</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MCTV Limited</vt:lpstr>
      <vt:lpstr>Agenda</vt:lpstr>
      <vt:lpstr>Introduction to Company</vt:lpstr>
      <vt:lpstr>Gantt Chart</vt:lpstr>
      <vt:lpstr>Individual Task</vt:lpstr>
      <vt:lpstr>Branding</vt:lpstr>
      <vt:lpstr>UML chart</vt:lpstr>
      <vt:lpstr>Website</vt:lpstr>
      <vt:lpstr>Conclusion</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MCTV Limited</dc:title>
  <dc:creator>Antonio Penna</dc:creator>
  <cp:lastModifiedBy>Admin</cp:lastModifiedBy>
  <cp:revision>10</cp:revision>
  <dcterms:created xsi:type="dcterms:W3CDTF">2017-03-03T12:39:21Z</dcterms:created>
  <dcterms:modified xsi:type="dcterms:W3CDTF">2017-03-08T22:22:30Z</dcterms:modified>
</cp:coreProperties>
</file>