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88" r:id="rId9"/>
    <p:sldId id="260" r:id="rId10"/>
    <p:sldId id="280" r:id="rId11"/>
    <p:sldId id="261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73" r:id="rId23"/>
    <p:sldId id="262" r:id="rId24"/>
    <p:sldId id="282" r:id="rId25"/>
    <p:sldId id="283" r:id="rId26"/>
    <p:sldId id="284" r:id="rId27"/>
    <p:sldId id="285" r:id="rId28"/>
    <p:sldId id="286" r:id="rId29"/>
    <p:sldId id="287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 Table</a:t>
            </a:r>
          </a:p>
          <a:p>
            <a:r>
              <a:rPr lang="en-IE" dirty="0"/>
              <a:t>Suppliers Table</a:t>
            </a:r>
          </a:p>
          <a:p>
            <a:r>
              <a:rPr lang="en-IE" dirty="0"/>
              <a:t>Products Table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 Query</a:t>
            </a:r>
          </a:p>
          <a:p>
            <a:r>
              <a:rPr lang="en-IE" dirty="0"/>
              <a:t>Suppliers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on MCTV Limited, the UML charts, Databases, Gantt charts, the company Website.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  <p:sp>
        <p:nvSpPr>
          <p:cNvPr id="4" name="TextBox 3"/>
          <p:cNvSpPr txBox="1"/>
          <p:nvPr/>
        </p:nvSpPr>
        <p:spPr>
          <a:xfrm>
            <a:off x="10323443" y="671826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MCTV Limited have been manufacturing TV’s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markets and growing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of the groups Trello boards over the last few months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Guides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Grigor Danut - Sage 50</a:t>
            </a:r>
          </a:p>
          <a:p>
            <a:endParaRPr lang="en-GB" dirty="0"/>
          </a:p>
          <a:p>
            <a:r>
              <a:rPr lang="en-GB" dirty="0"/>
              <a:t>Jack Gallaher – Salesforce                                  </a:t>
            </a:r>
          </a:p>
          <a:p>
            <a:endParaRPr lang="en-GB" dirty="0"/>
          </a:p>
          <a:p>
            <a:r>
              <a:rPr lang="en-GB" dirty="0"/>
              <a:t>Antonio Penna – Woo Commerce</a:t>
            </a:r>
          </a:p>
          <a:p>
            <a:endParaRPr lang="en-GB" dirty="0"/>
          </a:p>
          <a:p>
            <a:r>
              <a:rPr lang="en-GB" dirty="0"/>
              <a:t>Dylan Gilroy – Trello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Image result for sales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87" y="2001077"/>
            <a:ext cx="2655404" cy="17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ge 5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120347"/>
            <a:ext cx="2592456" cy="17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ell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83" y="4563960"/>
            <a:ext cx="3215308" cy="7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ocommer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3" y="4001294"/>
            <a:ext cx="3776870" cy="20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0126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</a:t>
            </a:r>
          </a:p>
          <a:p>
            <a:r>
              <a:rPr lang="en-US" dirty="0"/>
              <a:t>Grigor Daunt-UML charts, Databases</a:t>
            </a:r>
          </a:p>
          <a:p>
            <a:r>
              <a:rPr lang="en-US" dirty="0"/>
              <a:t>Dylan Gilroy-individual Tasks, Website, User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466</Words>
  <Application>Microsoft Office PowerPoint</Application>
  <PresentationFormat>Widescreen</PresentationFormat>
  <Paragraphs>138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User Guides </vt:lpstr>
      <vt:lpstr>Individual Task</vt:lpstr>
      <vt:lpstr>MCTV Limited</vt:lpstr>
      <vt:lpstr>Databases</vt:lpstr>
      <vt:lpstr>Tables</vt:lpstr>
      <vt:lpstr>Queries</vt:lpstr>
      <vt:lpstr>Forms</vt:lpstr>
      <vt:lpstr>Customers Form</vt:lpstr>
      <vt:lpstr>Employees Form</vt:lpstr>
      <vt:lpstr>Navigation Form</vt:lpstr>
      <vt:lpstr>Product Form</vt:lpstr>
      <vt:lpstr>Suggestion Form</vt:lpstr>
      <vt:lpstr>Suppliers Form</vt:lpstr>
      <vt:lpstr>Welcome Page</vt:lpstr>
      <vt:lpstr>Reports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Jack</cp:lastModifiedBy>
  <cp:revision>92</cp:revision>
  <dcterms:created xsi:type="dcterms:W3CDTF">2017-03-03T12:39:21Z</dcterms:created>
  <dcterms:modified xsi:type="dcterms:W3CDTF">2017-04-17T17:59:05Z</dcterms:modified>
</cp:coreProperties>
</file>