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1BC"/>
    <a:srgbClr val="DFA7A5"/>
    <a:srgbClr val="D6D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3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2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0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0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6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8302" y="365125"/>
            <a:ext cx="104354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28AE-EDC0-49A1-B42D-4FCD81EA54AB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91237" y="744956"/>
            <a:ext cx="598516" cy="565900"/>
          </a:xfrm>
          <a:prstGeom prst="ellipse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518496" y="1202198"/>
            <a:ext cx="359755" cy="288045"/>
          </a:xfrm>
          <a:prstGeom prst="ellipse">
            <a:avLst/>
          </a:prstGeom>
          <a:solidFill>
            <a:srgbClr val="D6D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1504604"/>
            <a:ext cx="10515600" cy="186084"/>
          </a:xfrm>
          <a:prstGeom prst="rect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52838" y="82175"/>
            <a:ext cx="853002" cy="912220"/>
          </a:xfrm>
          <a:prstGeom prst="ellipse">
            <a:avLst/>
          </a:prstGeom>
          <a:solidFill>
            <a:srgbClr val="C8F1BC"/>
          </a:solidFill>
          <a:ln>
            <a:solidFill>
              <a:srgbClr val="C8F1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655892" y="1468796"/>
            <a:ext cx="267722" cy="235571"/>
          </a:xfrm>
          <a:prstGeom prst="ellipse">
            <a:avLst/>
          </a:prstGeom>
          <a:solidFill>
            <a:srgbClr val="C8F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73665"/>
            <a:ext cx="1765222" cy="15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0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8F1B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DFA7A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DFA7A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DFA7A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99495"/>
            <a:ext cx="9144000" cy="2387600"/>
          </a:xfrm>
        </p:spPr>
        <p:txBody>
          <a:bodyPr/>
          <a:lstStyle/>
          <a:p>
            <a:r>
              <a:rPr lang="en-GB" dirty="0"/>
              <a:t>MCTV Limited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79170"/>
            <a:ext cx="9144000" cy="1655762"/>
          </a:xfrm>
        </p:spPr>
        <p:txBody>
          <a:bodyPr/>
          <a:lstStyle/>
          <a:p>
            <a:r>
              <a:rPr lang="en-GB" dirty="0"/>
              <a:t>Presented by: Grigor Danut, Antonio Penna, Jack Gallaher and Dylan Gilroy.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82298">
            <a:off x="10106468" y="580977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22</a:t>
            </a:r>
            <a:r>
              <a:rPr lang="en-GB" baseline="30000" dirty="0"/>
              <a:t>nd</a:t>
            </a:r>
            <a:r>
              <a:rPr lang="en-GB" dirty="0"/>
              <a:t> April</a:t>
            </a:r>
          </a:p>
          <a:p>
            <a:pPr algn="ctr"/>
            <a:r>
              <a:rPr lang="en-GB" dirty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9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listening </a:t>
            </a:r>
          </a:p>
          <a:p>
            <a:pPr marL="0" indent="0" algn="ctr">
              <a:buNone/>
            </a:pPr>
            <a:r>
              <a:rPr lang="en-US" dirty="0"/>
              <a:t>Any Questions?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Image result for questions mark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93" y="3642071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93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purpose of this presentation was to explore the development MCTV Limited. </a:t>
            </a:r>
          </a:p>
          <a:p>
            <a:r>
              <a:rPr lang="en-GB" dirty="0"/>
              <a:t>We as a group were given particular tasks in which we all had to take part in.</a:t>
            </a:r>
          </a:p>
          <a:p>
            <a:r>
              <a:rPr lang="en-US" dirty="0"/>
              <a:t>During this presentation we will give a quick background MCTV Limited, showing our UML charts and the company website.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9483515" y="719476"/>
            <a:ext cx="231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Name of the presenter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4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the headquarter in Dublin, company  has been manufacturing TV since 1955</a:t>
            </a:r>
            <a:endParaRPr lang="en-US" dirty="0"/>
          </a:p>
          <a:p>
            <a:r>
              <a:rPr lang="en-GB" dirty="0"/>
              <a:t>MCTV use only the highest quality components</a:t>
            </a:r>
          </a:p>
          <a:p>
            <a:r>
              <a:rPr lang="en-GB" dirty="0"/>
              <a:t>Supporting the local job market and grow local industries</a:t>
            </a:r>
          </a:p>
          <a:p>
            <a:r>
              <a:rPr lang="en-GB" dirty="0"/>
              <a:t>  </a:t>
            </a:r>
          </a:p>
          <a:p>
            <a:r>
              <a:rPr lang="en-GB" strike="sngStrike" dirty="0"/>
              <a:t>Sourcing locally means that we </a:t>
            </a:r>
            <a:r>
              <a:rPr lang="en-GB" dirty="0"/>
              <a:t> </a:t>
            </a:r>
          </a:p>
          <a:p>
            <a:r>
              <a:rPr lang="en-GB" dirty="0"/>
              <a:t>MCTV </a:t>
            </a:r>
            <a:r>
              <a:rPr lang="en-GB" strike="sngStrike" dirty="0"/>
              <a:t>top television brands are sourced from the best long established local manufacturers who 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550469" y="7194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5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9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1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6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MCTV Limited will continue to grow as a company in future and hopefully expand to become a bigger and better. </a:t>
            </a:r>
          </a:p>
        </p:txBody>
      </p:sp>
    </p:spTree>
    <p:extLst>
      <p:ext uri="{BB962C8B-B14F-4D97-AF65-F5344CB8AC3E}">
        <p14:creationId xmlns:p14="http://schemas.microsoft.com/office/powerpoint/2010/main" val="232512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169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MCTV Limited</vt:lpstr>
      <vt:lpstr>Agenda</vt:lpstr>
      <vt:lpstr>Introduction to Company</vt:lpstr>
      <vt:lpstr>Gantt Chart</vt:lpstr>
      <vt:lpstr>Individual Task</vt:lpstr>
      <vt:lpstr>Branding</vt:lpstr>
      <vt:lpstr>UML chart</vt:lpstr>
      <vt:lpstr>Website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Limited</dc:title>
  <dc:creator>Antonio Penna</dc:creator>
  <cp:lastModifiedBy>Jack</cp:lastModifiedBy>
  <cp:revision>22</cp:revision>
  <dcterms:created xsi:type="dcterms:W3CDTF">2017-03-03T12:39:21Z</dcterms:created>
  <dcterms:modified xsi:type="dcterms:W3CDTF">2017-04-04T15:32:12Z</dcterms:modified>
</cp:coreProperties>
</file>