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88" r:id="rId9"/>
    <p:sldId id="260" r:id="rId10"/>
    <p:sldId id="280" r:id="rId11"/>
    <p:sldId id="261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1" r:id="rId22"/>
    <p:sldId id="273" r:id="rId23"/>
    <p:sldId id="262" r:id="rId24"/>
    <p:sldId id="282" r:id="rId25"/>
    <p:sldId id="283" r:id="rId26"/>
    <p:sldId id="284" r:id="rId27"/>
    <p:sldId id="285" r:id="rId28"/>
    <p:sldId id="286" r:id="rId29"/>
    <p:sldId id="287" r:id="rId30"/>
    <p:sldId id="263" r:id="rId31"/>
    <p:sldId id="264" r:id="rId32"/>
    <p:sldId id="26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F1BC"/>
    <a:srgbClr val="DFA7A5"/>
    <a:srgbClr val="D6D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3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1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2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0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0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0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6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5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2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2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8302" y="365125"/>
            <a:ext cx="104354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128AE-EDC0-49A1-B42D-4FCD81EA54AB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191237" y="744956"/>
            <a:ext cx="598516" cy="565900"/>
          </a:xfrm>
          <a:prstGeom prst="ellipse">
            <a:avLst/>
          </a:prstGeom>
          <a:solidFill>
            <a:srgbClr val="DFA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518496" y="1202198"/>
            <a:ext cx="359755" cy="288045"/>
          </a:xfrm>
          <a:prstGeom prst="ellipse">
            <a:avLst/>
          </a:prstGeom>
          <a:solidFill>
            <a:srgbClr val="D6D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38200" y="1504604"/>
            <a:ext cx="10515600" cy="186084"/>
          </a:xfrm>
          <a:prstGeom prst="rect">
            <a:avLst/>
          </a:prstGeom>
          <a:solidFill>
            <a:srgbClr val="DFA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152838" y="82175"/>
            <a:ext cx="853002" cy="912220"/>
          </a:xfrm>
          <a:prstGeom prst="ellipse">
            <a:avLst/>
          </a:prstGeom>
          <a:solidFill>
            <a:srgbClr val="C8F1BC"/>
          </a:solidFill>
          <a:ln>
            <a:solidFill>
              <a:srgbClr val="C8F1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655892" y="1468796"/>
            <a:ext cx="267722" cy="235571"/>
          </a:xfrm>
          <a:prstGeom prst="ellipse">
            <a:avLst/>
          </a:prstGeom>
          <a:solidFill>
            <a:srgbClr val="C8F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73665"/>
            <a:ext cx="1765222" cy="151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0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8F1B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DFA7A5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DFA7A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DFA7A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DFA7A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DFA7A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99495"/>
            <a:ext cx="9144000" cy="2387600"/>
          </a:xfrm>
        </p:spPr>
        <p:txBody>
          <a:bodyPr/>
          <a:lstStyle/>
          <a:p>
            <a:r>
              <a:rPr lang="en-GB" dirty="0"/>
              <a:t>MCTV Limited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79170"/>
            <a:ext cx="9144000" cy="1655762"/>
          </a:xfrm>
        </p:spPr>
        <p:txBody>
          <a:bodyPr/>
          <a:lstStyle/>
          <a:p>
            <a:r>
              <a:rPr lang="en-GB" dirty="0"/>
              <a:t>Presented by: Grigor Danut, Antonio Penna, Jack Gallaher and Dylan Gilroy.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82298">
            <a:off x="10106468" y="580977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22</a:t>
            </a:r>
            <a:r>
              <a:rPr lang="en-GB" baseline="30000" dirty="0"/>
              <a:t>nd</a:t>
            </a:r>
            <a:r>
              <a:rPr lang="en-GB" dirty="0"/>
              <a:t> April</a:t>
            </a:r>
          </a:p>
          <a:p>
            <a:pPr algn="ctr"/>
            <a:r>
              <a:rPr lang="en-GB" dirty="0"/>
              <a:t>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89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MCTV Limited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854" y="1825625"/>
            <a:ext cx="8848292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4147242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  <a:p>
            <a:r>
              <a:rPr lang="en-US" dirty="0"/>
              <a:t>Queries</a:t>
            </a:r>
          </a:p>
          <a:p>
            <a:r>
              <a:rPr lang="en-US" dirty="0"/>
              <a:t>Forms</a:t>
            </a:r>
          </a:p>
          <a:p>
            <a:r>
              <a:rPr lang="en-US" dirty="0"/>
              <a:t>Reports</a:t>
            </a:r>
          </a:p>
          <a:p>
            <a:r>
              <a:rPr lang="en-US" dirty="0"/>
              <a:t>Macros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1808812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Customers Table</a:t>
            </a:r>
          </a:p>
          <a:p>
            <a:r>
              <a:rPr lang="en-IE" dirty="0"/>
              <a:t>Employees Table</a:t>
            </a:r>
          </a:p>
          <a:p>
            <a:r>
              <a:rPr lang="en-IE" dirty="0"/>
              <a:t>Suggestion Table</a:t>
            </a:r>
          </a:p>
          <a:p>
            <a:r>
              <a:rPr lang="en-IE" dirty="0"/>
              <a:t>Suppliers Table</a:t>
            </a:r>
          </a:p>
          <a:p>
            <a:r>
              <a:rPr lang="en-IE" dirty="0"/>
              <a:t>Products Table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3133288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Customers from Dublin</a:t>
            </a:r>
          </a:p>
          <a:p>
            <a:r>
              <a:rPr lang="en-IE" dirty="0"/>
              <a:t>Employees with Medical Card</a:t>
            </a:r>
          </a:p>
          <a:p>
            <a:r>
              <a:rPr lang="en-IE" dirty="0"/>
              <a:t>Products (bills) not paid</a:t>
            </a:r>
          </a:p>
          <a:p>
            <a:r>
              <a:rPr lang="en-IE" dirty="0"/>
              <a:t>Orders by year 2016</a:t>
            </a:r>
          </a:p>
          <a:p>
            <a:r>
              <a:rPr lang="en-IE" dirty="0"/>
              <a:t>Orders by year 2017</a:t>
            </a:r>
          </a:p>
          <a:p>
            <a:r>
              <a:rPr lang="en-IE" dirty="0"/>
              <a:t>Out of Stock</a:t>
            </a:r>
          </a:p>
          <a:p>
            <a:r>
              <a:rPr lang="en-IE" dirty="0"/>
              <a:t>Products with Stock Value more than €4000</a:t>
            </a:r>
          </a:p>
          <a:p>
            <a:r>
              <a:rPr lang="en-IE" dirty="0"/>
              <a:t>Suggestion Query</a:t>
            </a:r>
          </a:p>
          <a:p>
            <a:r>
              <a:rPr lang="en-IE" dirty="0"/>
              <a:t>Suppliers Query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2846560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Customers Form</a:t>
            </a:r>
          </a:p>
          <a:p>
            <a:r>
              <a:rPr lang="en-IE" dirty="0"/>
              <a:t>Employees Form</a:t>
            </a:r>
          </a:p>
          <a:p>
            <a:r>
              <a:rPr lang="en-IE" dirty="0"/>
              <a:t>Navigation Form</a:t>
            </a:r>
          </a:p>
          <a:p>
            <a:r>
              <a:rPr lang="en-IE" dirty="0"/>
              <a:t>Products Form</a:t>
            </a:r>
          </a:p>
          <a:p>
            <a:r>
              <a:rPr lang="en-IE" dirty="0"/>
              <a:t>Suggestions Form</a:t>
            </a:r>
          </a:p>
          <a:p>
            <a:r>
              <a:rPr lang="en-IE" dirty="0"/>
              <a:t>Suppliers Form</a:t>
            </a:r>
          </a:p>
          <a:p>
            <a:r>
              <a:rPr lang="en-IE" dirty="0"/>
              <a:t>Welcome Page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3503790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Customers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634" y="1825625"/>
            <a:ext cx="8960731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3599055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Employees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457" y="1825625"/>
            <a:ext cx="8969085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2771616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Navigation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47" y="1825625"/>
            <a:ext cx="9129106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1874684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Product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845" y="1825625"/>
            <a:ext cx="9044310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3960545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Suggestion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868" y="1825625"/>
            <a:ext cx="8816264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52360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purpose of this presentation was to explore the development of MCTV Limited. </a:t>
            </a:r>
          </a:p>
          <a:p>
            <a:r>
              <a:rPr lang="en-GB" dirty="0"/>
              <a:t>We as a group were given particular tasks in which we all had to take part in.</a:t>
            </a:r>
          </a:p>
          <a:p>
            <a:r>
              <a:rPr lang="en-US" dirty="0"/>
              <a:t>This presentation will feature a quick background on MCTV Limited, the UML charts, Databases, Gantt charts, the company Website.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682298">
            <a:off x="10357345" y="71947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Jack</a:t>
            </a:r>
          </a:p>
        </p:txBody>
      </p:sp>
    </p:spTree>
    <p:extLst>
      <p:ext uri="{BB962C8B-B14F-4D97-AF65-F5344CB8AC3E}">
        <p14:creationId xmlns:p14="http://schemas.microsoft.com/office/powerpoint/2010/main" val="3481843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Suppliers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161" y="1825625"/>
            <a:ext cx="8659678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3677103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Welcome Page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77" y="1991238"/>
            <a:ext cx="9278645" cy="4020111"/>
          </a:xfrm>
        </p:spPr>
      </p:pic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2369628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Accounts Overdue Report</a:t>
            </a:r>
          </a:p>
          <a:p>
            <a:r>
              <a:rPr lang="en-IE" dirty="0"/>
              <a:t>Customers Report</a:t>
            </a:r>
          </a:p>
          <a:p>
            <a:r>
              <a:rPr lang="en-IE" dirty="0"/>
              <a:t>Employees Report</a:t>
            </a:r>
          </a:p>
          <a:p>
            <a:r>
              <a:rPr lang="en-IE" dirty="0"/>
              <a:t>Products Report</a:t>
            </a:r>
          </a:p>
          <a:p>
            <a:r>
              <a:rPr lang="en-IE" dirty="0"/>
              <a:t>Suggestion Report</a:t>
            </a:r>
          </a:p>
          <a:p>
            <a:r>
              <a:rPr lang="en-IE" dirty="0"/>
              <a:t>Suppliers Report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1421304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Customers Table</a:t>
            </a:r>
          </a:p>
          <a:p>
            <a:r>
              <a:rPr lang="en-US" dirty="0"/>
              <a:t>Employees Table</a:t>
            </a:r>
          </a:p>
          <a:p>
            <a:r>
              <a:rPr lang="en-US" dirty="0"/>
              <a:t>Navigation Form</a:t>
            </a:r>
          </a:p>
          <a:p>
            <a:r>
              <a:rPr lang="en-US" dirty="0"/>
              <a:t>Products Table</a:t>
            </a:r>
          </a:p>
          <a:p>
            <a:r>
              <a:rPr lang="en-US" dirty="0"/>
              <a:t>Suggestions Table</a:t>
            </a:r>
          </a:p>
          <a:p>
            <a:r>
              <a:rPr lang="en-US" dirty="0"/>
              <a:t>Suppliers Table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23443" y="658574"/>
            <a:ext cx="86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Grigor</a:t>
            </a:r>
          </a:p>
        </p:txBody>
      </p:sp>
    </p:spTree>
    <p:extLst>
      <p:ext uri="{BB962C8B-B14F-4D97-AF65-F5344CB8AC3E}">
        <p14:creationId xmlns:p14="http://schemas.microsoft.com/office/powerpoint/2010/main" val="1248061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Customers Table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312" y="1825625"/>
            <a:ext cx="3939376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323443" y="658574"/>
            <a:ext cx="86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Grigor</a:t>
            </a:r>
          </a:p>
        </p:txBody>
      </p:sp>
    </p:spTree>
    <p:extLst>
      <p:ext uri="{BB962C8B-B14F-4D97-AF65-F5344CB8AC3E}">
        <p14:creationId xmlns:p14="http://schemas.microsoft.com/office/powerpoint/2010/main" val="1212915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Employees Table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957" y="1825625"/>
            <a:ext cx="4026086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323443" y="658574"/>
            <a:ext cx="86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Grigor</a:t>
            </a:r>
          </a:p>
        </p:txBody>
      </p:sp>
    </p:spTree>
    <p:extLst>
      <p:ext uri="{BB962C8B-B14F-4D97-AF65-F5344CB8AC3E}">
        <p14:creationId xmlns:p14="http://schemas.microsoft.com/office/powerpoint/2010/main" val="1055208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Navigation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07" y="2010291"/>
            <a:ext cx="4372585" cy="3982006"/>
          </a:xfrm>
        </p:spPr>
      </p:pic>
      <p:sp>
        <p:nvSpPr>
          <p:cNvPr id="4" name="TextBox 3"/>
          <p:cNvSpPr txBox="1"/>
          <p:nvPr/>
        </p:nvSpPr>
        <p:spPr>
          <a:xfrm>
            <a:off x="10323443" y="671826"/>
            <a:ext cx="86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Grigor</a:t>
            </a:r>
          </a:p>
        </p:txBody>
      </p:sp>
    </p:spTree>
    <p:extLst>
      <p:ext uri="{BB962C8B-B14F-4D97-AF65-F5344CB8AC3E}">
        <p14:creationId xmlns:p14="http://schemas.microsoft.com/office/powerpoint/2010/main" val="201746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Products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819" y="1825625"/>
            <a:ext cx="3946362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323443" y="658574"/>
            <a:ext cx="86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Grigor</a:t>
            </a:r>
          </a:p>
        </p:txBody>
      </p:sp>
    </p:spTree>
    <p:extLst>
      <p:ext uri="{BB962C8B-B14F-4D97-AF65-F5344CB8AC3E}">
        <p14:creationId xmlns:p14="http://schemas.microsoft.com/office/powerpoint/2010/main" val="1389347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Suggestion Table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083" y="1825625"/>
            <a:ext cx="4001833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323443" y="658574"/>
            <a:ext cx="86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Grigor</a:t>
            </a:r>
          </a:p>
        </p:txBody>
      </p:sp>
    </p:spTree>
    <p:extLst>
      <p:ext uri="{BB962C8B-B14F-4D97-AF65-F5344CB8AC3E}">
        <p14:creationId xmlns:p14="http://schemas.microsoft.com/office/powerpoint/2010/main" val="2343058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Suppliers Table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957" y="1825625"/>
            <a:ext cx="4026086" cy="4351338"/>
          </a:xfrm>
        </p:spPr>
      </p:pic>
      <p:sp>
        <p:nvSpPr>
          <p:cNvPr id="4" name="TextBox 3"/>
          <p:cNvSpPr txBox="1"/>
          <p:nvPr/>
        </p:nvSpPr>
        <p:spPr>
          <a:xfrm>
            <a:off x="10323443" y="658574"/>
            <a:ext cx="86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Grigor</a:t>
            </a:r>
          </a:p>
        </p:txBody>
      </p:sp>
    </p:spTree>
    <p:extLst>
      <p:ext uri="{BB962C8B-B14F-4D97-AF65-F5344CB8AC3E}">
        <p14:creationId xmlns:p14="http://schemas.microsoft.com/office/powerpoint/2010/main" val="4843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the headquarter in Dublin, MCTV Limited have been manufacturing TV’s since 1955</a:t>
            </a:r>
            <a:endParaRPr lang="en-US" dirty="0"/>
          </a:p>
          <a:p>
            <a:r>
              <a:rPr lang="en-GB" dirty="0"/>
              <a:t>MCTV use only the highest quality components</a:t>
            </a:r>
          </a:p>
          <a:p>
            <a:r>
              <a:rPr lang="en-GB" dirty="0"/>
              <a:t>Supporting the local job markets and growing local industries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 rot="1682298">
            <a:off x="10357341" y="71947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Jack</a:t>
            </a:r>
          </a:p>
        </p:txBody>
      </p:sp>
    </p:spTree>
    <p:extLst>
      <p:ext uri="{BB962C8B-B14F-4D97-AF65-F5344CB8AC3E}">
        <p14:creationId xmlns:p14="http://schemas.microsoft.com/office/powerpoint/2010/main" val="2851753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we will present to you the MCTV Limited Website </a:t>
            </a:r>
          </a:p>
          <a:p>
            <a:r>
              <a:rPr lang="en-US" dirty="0"/>
              <a:t>Which will feature a Home page and 4 individual pages about the workers in the shop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30678" y="658574"/>
            <a:ext cx="95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Antonio</a:t>
            </a:r>
          </a:p>
        </p:txBody>
      </p:sp>
    </p:spTree>
    <p:extLst>
      <p:ext uri="{BB962C8B-B14F-4D97-AF65-F5344CB8AC3E}">
        <p14:creationId xmlns:p14="http://schemas.microsoft.com/office/powerpoint/2010/main" val="3123563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MCTV Limited will continue to grow as a company in future </a:t>
            </a:r>
          </a:p>
          <a:p>
            <a:r>
              <a:rPr lang="en-US" dirty="0"/>
              <a:t>We hope that as the company moves to the cloud it will become more efficient. </a:t>
            </a:r>
          </a:p>
          <a:p>
            <a:r>
              <a:rPr lang="en-US" dirty="0"/>
              <a:t>As cloud technology improves further into the future we hope that MCTV limited will follow and become a larger and better company.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17426" y="658574"/>
            <a:ext cx="94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Antonio</a:t>
            </a:r>
          </a:p>
        </p:txBody>
      </p:sp>
    </p:spTree>
    <p:extLst>
      <p:ext uri="{BB962C8B-B14F-4D97-AF65-F5344CB8AC3E}">
        <p14:creationId xmlns:p14="http://schemas.microsoft.com/office/powerpoint/2010/main" val="2325120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Thank you for listening </a:t>
            </a:r>
          </a:p>
          <a:p>
            <a:pPr marL="0" indent="0" algn="ctr">
              <a:buNone/>
            </a:pPr>
            <a:r>
              <a:rPr lang="en-US" dirty="0"/>
              <a:t>Any Questions?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1026" name="Picture 2" descr="Image result for questions mark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993" y="3642071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204173" y="658574"/>
            <a:ext cx="114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Everyone</a:t>
            </a:r>
          </a:p>
        </p:txBody>
      </p:sp>
    </p:spTree>
    <p:extLst>
      <p:ext uri="{BB962C8B-B14F-4D97-AF65-F5344CB8AC3E}">
        <p14:creationId xmlns:p14="http://schemas.microsoft.com/office/powerpoint/2010/main" val="334993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Gannt charts shows the progression of the groups Trello boards over the last few months</a:t>
            </a:r>
          </a:p>
          <a:p>
            <a:r>
              <a:rPr lang="en-US" dirty="0"/>
              <a:t>Microsoft Databases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02" y="3233530"/>
            <a:ext cx="10028583" cy="341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UML Charts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02" y="2336075"/>
            <a:ext cx="10804249" cy="3330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Jack</a:t>
            </a:r>
          </a:p>
        </p:txBody>
      </p:sp>
    </p:spTree>
    <p:extLst>
      <p:ext uri="{BB962C8B-B14F-4D97-AF65-F5344CB8AC3E}">
        <p14:creationId xmlns:p14="http://schemas.microsoft.com/office/powerpoint/2010/main" val="127120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Presentation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02" y="2457659"/>
            <a:ext cx="9749698" cy="35985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Jack</a:t>
            </a:r>
          </a:p>
        </p:txBody>
      </p:sp>
    </p:spTree>
    <p:extLst>
      <p:ext uri="{BB962C8B-B14F-4D97-AF65-F5344CB8AC3E}">
        <p14:creationId xmlns:p14="http://schemas.microsoft.com/office/powerpoint/2010/main" val="4049952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Word Press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02" y="2252662"/>
            <a:ext cx="10279785" cy="30349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Jack</a:t>
            </a:r>
          </a:p>
        </p:txBody>
      </p:sp>
    </p:spTree>
    <p:extLst>
      <p:ext uri="{BB962C8B-B14F-4D97-AF65-F5344CB8AC3E}">
        <p14:creationId xmlns:p14="http://schemas.microsoft.com/office/powerpoint/2010/main" val="36162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Guides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Grigor Danut - Sage 50</a:t>
            </a:r>
          </a:p>
          <a:p>
            <a:endParaRPr lang="en-GB" dirty="0"/>
          </a:p>
          <a:p>
            <a:r>
              <a:rPr lang="en-GB" dirty="0"/>
              <a:t>Jack Gallaher – Salesforce                                  </a:t>
            </a:r>
          </a:p>
          <a:p>
            <a:endParaRPr lang="en-GB" dirty="0"/>
          </a:p>
          <a:p>
            <a:r>
              <a:rPr lang="en-GB" dirty="0"/>
              <a:t>Antonio Penna – Woo Commerce</a:t>
            </a:r>
          </a:p>
          <a:p>
            <a:endParaRPr lang="en-GB" dirty="0"/>
          </a:p>
          <a:p>
            <a:r>
              <a:rPr lang="en-GB" dirty="0"/>
              <a:t>Dylan Gilroy – Trello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8" name="Picture 4" descr="Image result for salesfo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887" y="2001077"/>
            <a:ext cx="2655404" cy="174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age 50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922" y="2120347"/>
            <a:ext cx="2592456" cy="171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trello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183" y="4563960"/>
            <a:ext cx="3215308" cy="70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woocommer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313" y="4001294"/>
            <a:ext cx="3776870" cy="204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Jack</a:t>
            </a:r>
          </a:p>
        </p:txBody>
      </p:sp>
    </p:spTree>
    <p:extLst>
      <p:ext uri="{BB962C8B-B14F-4D97-AF65-F5344CB8AC3E}">
        <p14:creationId xmlns:p14="http://schemas.microsoft.com/office/powerpoint/2010/main" val="1201261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Individual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Databases – Dylan Gilroy and Jack Gallaher </a:t>
            </a:r>
          </a:p>
          <a:p>
            <a:r>
              <a:rPr lang="en-US" dirty="0"/>
              <a:t>UML charts – Antonio Penna and Grigor Danut</a:t>
            </a:r>
          </a:p>
          <a:p>
            <a:r>
              <a:rPr lang="en-US" dirty="0"/>
              <a:t>WordPress – Antonio Penna and Grigor Danut</a:t>
            </a:r>
          </a:p>
          <a:p>
            <a:r>
              <a:rPr lang="en-US" dirty="0"/>
              <a:t>Trello – Jack Gallaher </a:t>
            </a:r>
          </a:p>
          <a:p>
            <a:r>
              <a:rPr lang="en-US" dirty="0"/>
              <a:t>Presentation slides– Antonio Penna–layout, front page, introduction</a:t>
            </a:r>
          </a:p>
          <a:p>
            <a:r>
              <a:rPr lang="en-US" dirty="0"/>
              <a:t>Jack Gallaher-Agenda, Gantt chart, Conclusion, Last slide</a:t>
            </a:r>
          </a:p>
          <a:p>
            <a:r>
              <a:rPr lang="en-US" dirty="0"/>
              <a:t>Grigor Daunt-UML charts, Databases</a:t>
            </a:r>
          </a:p>
          <a:p>
            <a:r>
              <a:rPr lang="en-US" dirty="0"/>
              <a:t>Dylan Gilroy-individual Tasks, Website, User Guide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23444" y="658574"/>
            <a:ext cx="78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3738593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468</Words>
  <Application>Microsoft Office PowerPoint</Application>
  <PresentationFormat>Widescreen</PresentationFormat>
  <Paragraphs>139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MCTV Limited</vt:lpstr>
      <vt:lpstr>Agenda</vt:lpstr>
      <vt:lpstr>Introduction to Company</vt:lpstr>
      <vt:lpstr>Gantt Chart</vt:lpstr>
      <vt:lpstr>Gantt Chart</vt:lpstr>
      <vt:lpstr>Gantt Chart</vt:lpstr>
      <vt:lpstr>Gantt Chart</vt:lpstr>
      <vt:lpstr>User Guides </vt:lpstr>
      <vt:lpstr>Individual Task</vt:lpstr>
      <vt:lpstr>MCTV Limited</vt:lpstr>
      <vt:lpstr>Databases</vt:lpstr>
      <vt:lpstr>Tables</vt:lpstr>
      <vt:lpstr>Queries</vt:lpstr>
      <vt:lpstr>Forms</vt:lpstr>
      <vt:lpstr>Customers Form</vt:lpstr>
      <vt:lpstr>Employees Form</vt:lpstr>
      <vt:lpstr>Navigation Form</vt:lpstr>
      <vt:lpstr>Product Form</vt:lpstr>
      <vt:lpstr>Suggestion Form</vt:lpstr>
      <vt:lpstr>Suppliers Form</vt:lpstr>
      <vt:lpstr>Welcome Page</vt:lpstr>
      <vt:lpstr>Reports</vt:lpstr>
      <vt:lpstr>UML chart</vt:lpstr>
      <vt:lpstr>Customers Table</vt:lpstr>
      <vt:lpstr>Employees Table</vt:lpstr>
      <vt:lpstr>Navigation Form</vt:lpstr>
      <vt:lpstr>Products Form</vt:lpstr>
      <vt:lpstr>Suggestion Table</vt:lpstr>
      <vt:lpstr>Suppliers Table</vt:lpstr>
      <vt:lpstr>Website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MCTV Limited</dc:title>
  <dc:creator>Antonio Penna</dc:creator>
  <cp:lastModifiedBy>GRIGOR DANUT</cp:lastModifiedBy>
  <cp:revision>93</cp:revision>
  <dcterms:created xsi:type="dcterms:W3CDTF">2017-03-03T12:39:21Z</dcterms:created>
  <dcterms:modified xsi:type="dcterms:W3CDTF">2017-04-17T20:06:27Z</dcterms:modified>
</cp:coreProperties>
</file>