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6" r:id="rId6"/>
    <p:sldId id="267" r:id="rId7"/>
    <p:sldId id="268" r:id="rId8"/>
    <p:sldId id="288" r:id="rId9"/>
    <p:sldId id="260" r:id="rId10"/>
    <p:sldId id="280" r:id="rId11"/>
    <p:sldId id="261" r:id="rId12"/>
    <p:sldId id="270" r:id="rId13"/>
    <p:sldId id="289" r:id="rId14"/>
    <p:sldId id="271" r:id="rId15"/>
    <p:sldId id="290" r:id="rId16"/>
    <p:sldId id="272" r:id="rId17"/>
    <p:sldId id="274" r:id="rId18"/>
    <p:sldId id="275" r:id="rId19"/>
    <p:sldId id="276" r:id="rId20"/>
    <p:sldId id="277" r:id="rId21"/>
    <p:sldId id="278" r:id="rId22"/>
    <p:sldId id="279" r:id="rId23"/>
    <p:sldId id="281" r:id="rId24"/>
    <p:sldId id="273" r:id="rId25"/>
    <p:sldId id="291" r:id="rId26"/>
    <p:sldId id="262" r:id="rId27"/>
    <p:sldId id="282" r:id="rId28"/>
    <p:sldId id="283" r:id="rId29"/>
    <p:sldId id="284" r:id="rId30"/>
    <p:sldId id="285" r:id="rId31"/>
    <p:sldId id="286" r:id="rId32"/>
    <p:sldId id="287" r:id="rId33"/>
    <p:sldId id="263" r:id="rId34"/>
    <p:sldId id="264" r:id="rId35"/>
    <p:sldId id="265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8F1BC"/>
    <a:srgbClr val="DFA7A5"/>
    <a:srgbClr val="D6DF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9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0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128AE-EDC0-49A1-B42D-4FCD81EA54AB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0D636-8523-4F6F-98B3-9ACA1B326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036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128AE-EDC0-49A1-B42D-4FCD81EA54AB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0D636-8523-4F6F-98B3-9ACA1B326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516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128AE-EDC0-49A1-B42D-4FCD81EA54AB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0D636-8523-4F6F-98B3-9ACA1B326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720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128AE-EDC0-49A1-B42D-4FCD81EA54AB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0D636-8523-4F6F-98B3-9ACA1B326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503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128AE-EDC0-49A1-B42D-4FCD81EA54AB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0D636-8523-4F6F-98B3-9ACA1B326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602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128AE-EDC0-49A1-B42D-4FCD81EA54AB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0D636-8523-4F6F-98B3-9ACA1B326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309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128AE-EDC0-49A1-B42D-4FCD81EA54AB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0D636-8523-4F6F-98B3-9ACA1B326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565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128AE-EDC0-49A1-B42D-4FCD81EA54AB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0D636-8523-4F6F-98B3-9ACA1B326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050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128AE-EDC0-49A1-B42D-4FCD81EA54AB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0D636-8523-4F6F-98B3-9ACA1B326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22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128AE-EDC0-49A1-B42D-4FCD81EA54AB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0D636-8523-4F6F-98B3-9ACA1B326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220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128AE-EDC0-49A1-B42D-4FCD81EA54AB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0D636-8523-4F6F-98B3-9ACA1B326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47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8302" y="365125"/>
            <a:ext cx="1043549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128AE-EDC0-49A1-B42D-4FCD81EA54AB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A0D636-8523-4F6F-98B3-9ACA1B32635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Oval 8"/>
          <p:cNvSpPr/>
          <p:nvPr userDrawn="1"/>
        </p:nvSpPr>
        <p:spPr>
          <a:xfrm>
            <a:off x="191237" y="744956"/>
            <a:ext cx="598516" cy="565900"/>
          </a:xfrm>
          <a:prstGeom prst="ellipse">
            <a:avLst/>
          </a:prstGeom>
          <a:solidFill>
            <a:srgbClr val="DFA7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 userDrawn="1"/>
        </p:nvSpPr>
        <p:spPr>
          <a:xfrm>
            <a:off x="518496" y="1202198"/>
            <a:ext cx="359755" cy="288045"/>
          </a:xfrm>
          <a:prstGeom prst="ellipse">
            <a:avLst/>
          </a:prstGeom>
          <a:solidFill>
            <a:srgbClr val="D6DF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838200" y="1504604"/>
            <a:ext cx="10515600" cy="186084"/>
          </a:xfrm>
          <a:prstGeom prst="rect">
            <a:avLst/>
          </a:prstGeom>
          <a:solidFill>
            <a:srgbClr val="DFA7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 userDrawn="1"/>
        </p:nvSpPr>
        <p:spPr>
          <a:xfrm>
            <a:off x="152838" y="82175"/>
            <a:ext cx="853002" cy="912220"/>
          </a:xfrm>
          <a:prstGeom prst="ellipse">
            <a:avLst/>
          </a:prstGeom>
          <a:solidFill>
            <a:srgbClr val="C8F1BC"/>
          </a:solidFill>
          <a:ln>
            <a:solidFill>
              <a:srgbClr val="C8F1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 userDrawn="1"/>
        </p:nvSpPr>
        <p:spPr>
          <a:xfrm>
            <a:off x="655892" y="1468796"/>
            <a:ext cx="267722" cy="235571"/>
          </a:xfrm>
          <a:prstGeom prst="ellipse">
            <a:avLst/>
          </a:prstGeom>
          <a:solidFill>
            <a:srgbClr val="C8F1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73665"/>
            <a:ext cx="1765222" cy="1512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304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C8F1BC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DFA7A5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DFA7A5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DFA7A5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DFA7A5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DFA7A5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699495"/>
            <a:ext cx="9144000" cy="2387600"/>
          </a:xfrm>
        </p:spPr>
        <p:txBody>
          <a:bodyPr/>
          <a:lstStyle/>
          <a:p>
            <a:r>
              <a:rPr lang="en-GB" dirty="0"/>
              <a:t>MCTV Limited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179170"/>
            <a:ext cx="9144000" cy="1655762"/>
          </a:xfrm>
        </p:spPr>
        <p:txBody>
          <a:bodyPr/>
          <a:lstStyle/>
          <a:p>
            <a:r>
              <a:rPr lang="en-GB" dirty="0"/>
              <a:t>Presented by: Grigor Danut, Antonio Penna, Jack Gallaher and Dylan Gilroy.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 rot="1682298">
            <a:off x="10106468" y="580977"/>
            <a:ext cx="10727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22</a:t>
            </a:r>
            <a:r>
              <a:rPr lang="en-GB" baseline="30000" dirty="0"/>
              <a:t>nd</a:t>
            </a:r>
            <a:r>
              <a:rPr lang="en-GB" dirty="0"/>
              <a:t> April</a:t>
            </a:r>
          </a:p>
          <a:p>
            <a:pPr algn="ctr"/>
            <a:r>
              <a:rPr lang="en-GB" dirty="0"/>
              <a:t>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8993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MCTV Limited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1854" y="1825625"/>
            <a:ext cx="8848292" cy="4351338"/>
          </a:xfrm>
        </p:spPr>
      </p:pic>
      <p:sp>
        <p:nvSpPr>
          <p:cNvPr id="4" name="TextBox 3"/>
          <p:cNvSpPr txBox="1"/>
          <p:nvPr/>
        </p:nvSpPr>
        <p:spPr>
          <a:xfrm>
            <a:off x="10296939" y="658574"/>
            <a:ext cx="87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Dylan</a:t>
            </a:r>
          </a:p>
        </p:txBody>
      </p:sp>
    </p:spTree>
    <p:extLst>
      <p:ext uri="{BB962C8B-B14F-4D97-AF65-F5344CB8AC3E}">
        <p14:creationId xmlns:p14="http://schemas.microsoft.com/office/powerpoint/2010/main" val="41472427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Tables</a:t>
            </a:r>
          </a:p>
          <a:p>
            <a:r>
              <a:rPr lang="en-US" dirty="0"/>
              <a:t>Queries</a:t>
            </a:r>
          </a:p>
          <a:p>
            <a:r>
              <a:rPr lang="en-US" dirty="0"/>
              <a:t>Forms</a:t>
            </a:r>
          </a:p>
          <a:p>
            <a:r>
              <a:rPr lang="en-US" dirty="0"/>
              <a:t>Reports</a:t>
            </a:r>
          </a:p>
          <a:p>
            <a:r>
              <a:rPr lang="en-US" dirty="0"/>
              <a:t>Macros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296939" y="658574"/>
            <a:ext cx="87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Dylan</a:t>
            </a:r>
          </a:p>
        </p:txBody>
      </p:sp>
    </p:spTree>
    <p:extLst>
      <p:ext uri="{BB962C8B-B14F-4D97-AF65-F5344CB8AC3E}">
        <p14:creationId xmlns:p14="http://schemas.microsoft.com/office/powerpoint/2010/main" val="18088124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Customers Table</a:t>
            </a:r>
          </a:p>
          <a:p>
            <a:r>
              <a:rPr lang="en-IE" dirty="0"/>
              <a:t>Employees Table</a:t>
            </a:r>
          </a:p>
          <a:p>
            <a:r>
              <a:rPr lang="en-IE" dirty="0"/>
              <a:t>Suggestion Table</a:t>
            </a:r>
          </a:p>
          <a:p>
            <a:r>
              <a:rPr lang="en-IE" dirty="0"/>
              <a:t>Suppliers Table</a:t>
            </a:r>
          </a:p>
          <a:p>
            <a:r>
              <a:rPr lang="en-IE" dirty="0"/>
              <a:t>Products Table</a:t>
            </a:r>
          </a:p>
          <a:p>
            <a:endParaRPr lang="en-IE" dirty="0"/>
          </a:p>
          <a:p>
            <a:endParaRPr lang="en-IE" dirty="0"/>
          </a:p>
        </p:txBody>
      </p:sp>
      <p:sp>
        <p:nvSpPr>
          <p:cNvPr id="4" name="TextBox 3"/>
          <p:cNvSpPr txBox="1"/>
          <p:nvPr/>
        </p:nvSpPr>
        <p:spPr>
          <a:xfrm>
            <a:off x="10296939" y="658574"/>
            <a:ext cx="87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Dylan</a:t>
            </a:r>
          </a:p>
        </p:txBody>
      </p:sp>
    </p:spTree>
    <p:extLst>
      <p:ext uri="{BB962C8B-B14F-4D97-AF65-F5344CB8AC3E}">
        <p14:creationId xmlns:p14="http://schemas.microsoft.com/office/powerpoint/2010/main" val="31332888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Employees Table</a:t>
            </a:r>
            <a:endParaRPr lang="en-IE" dirty="0"/>
          </a:p>
        </p:txBody>
      </p:sp>
      <p:pic>
        <p:nvPicPr>
          <p:cNvPr id="4" name="Content Placeholder 5"/>
          <p:cNvPicPr preferRelativeResize="0"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984137"/>
            <a:ext cx="10515600" cy="217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296939" y="658574"/>
            <a:ext cx="87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Dylan</a:t>
            </a:r>
          </a:p>
        </p:txBody>
      </p:sp>
    </p:spTree>
    <p:extLst>
      <p:ext uri="{BB962C8B-B14F-4D97-AF65-F5344CB8AC3E}">
        <p14:creationId xmlns:p14="http://schemas.microsoft.com/office/powerpoint/2010/main" val="35151637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E" dirty="0"/>
              <a:t>Customers from Dublin</a:t>
            </a:r>
          </a:p>
          <a:p>
            <a:r>
              <a:rPr lang="en-IE" dirty="0"/>
              <a:t>Employees with Medical Card</a:t>
            </a:r>
          </a:p>
          <a:p>
            <a:r>
              <a:rPr lang="en-IE" dirty="0"/>
              <a:t>Products (bills) not paid</a:t>
            </a:r>
          </a:p>
          <a:p>
            <a:r>
              <a:rPr lang="en-IE" dirty="0"/>
              <a:t>Orders by year 2016</a:t>
            </a:r>
          </a:p>
          <a:p>
            <a:r>
              <a:rPr lang="en-IE" dirty="0"/>
              <a:t>Orders by year 2017</a:t>
            </a:r>
          </a:p>
          <a:p>
            <a:r>
              <a:rPr lang="en-IE" dirty="0"/>
              <a:t>Out of Stock</a:t>
            </a:r>
          </a:p>
          <a:p>
            <a:r>
              <a:rPr lang="en-IE" dirty="0"/>
              <a:t>Products with Stock Value more than €4000</a:t>
            </a:r>
          </a:p>
          <a:p>
            <a:r>
              <a:rPr lang="en-IE" dirty="0"/>
              <a:t>Suggestion Query</a:t>
            </a:r>
          </a:p>
          <a:p>
            <a:r>
              <a:rPr lang="en-IE" dirty="0"/>
              <a:t>Suppliers Query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296939" y="658574"/>
            <a:ext cx="87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Dylan</a:t>
            </a:r>
          </a:p>
        </p:txBody>
      </p:sp>
    </p:spTree>
    <p:extLst>
      <p:ext uri="{BB962C8B-B14F-4D97-AF65-F5344CB8AC3E}">
        <p14:creationId xmlns:p14="http://schemas.microsoft.com/office/powerpoint/2010/main" val="28465601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Orders by year 2016</a:t>
            </a:r>
            <a:endParaRPr lang="en-IE" dirty="0"/>
          </a:p>
        </p:txBody>
      </p:sp>
      <p:pic>
        <p:nvPicPr>
          <p:cNvPr id="4" name="Content Placeholder 3"/>
          <p:cNvPicPr preferRelativeResize="0"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2080028"/>
            <a:ext cx="10515600" cy="331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296939" y="658574"/>
            <a:ext cx="87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Dylan</a:t>
            </a:r>
          </a:p>
        </p:txBody>
      </p:sp>
    </p:spTree>
    <p:extLst>
      <p:ext uri="{BB962C8B-B14F-4D97-AF65-F5344CB8AC3E}">
        <p14:creationId xmlns:p14="http://schemas.microsoft.com/office/powerpoint/2010/main" val="24084945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Customers Form</a:t>
            </a:r>
          </a:p>
          <a:p>
            <a:r>
              <a:rPr lang="en-IE" dirty="0"/>
              <a:t>Employees Form</a:t>
            </a:r>
          </a:p>
          <a:p>
            <a:r>
              <a:rPr lang="en-IE" dirty="0"/>
              <a:t>Navigation Form</a:t>
            </a:r>
          </a:p>
          <a:p>
            <a:r>
              <a:rPr lang="en-IE" dirty="0"/>
              <a:t>Products Form</a:t>
            </a:r>
          </a:p>
          <a:p>
            <a:r>
              <a:rPr lang="en-IE" dirty="0"/>
              <a:t>Suggestions Form</a:t>
            </a:r>
          </a:p>
          <a:p>
            <a:r>
              <a:rPr lang="en-IE" dirty="0"/>
              <a:t>Suppliers Form</a:t>
            </a:r>
          </a:p>
          <a:p>
            <a:r>
              <a:rPr lang="en-IE" dirty="0"/>
              <a:t>Welcome Page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296939" y="658574"/>
            <a:ext cx="87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Dylan</a:t>
            </a:r>
          </a:p>
        </p:txBody>
      </p:sp>
    </p:spTree>
    <p:extLst>
      <p:ext uri="{BB962C8B-B14F-4D97-AF65-F5344CB8AC3E}">
        <p14:creationId xmlns:p14="http://schemas.microsoft.com/office/powerpoint/2010/main" val="35037906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Customers Form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5634" y="1825625"/>
            <a:ext cx="8960731" cy="4351338"/>
          </a:xfrm>
        </p:spPr>
      </p:pic>
      <p:sp>
        <p:nvSpPr>
          <p:cNvPr id="4" name="TextBox 3"/>
          <p:cNvSpPr txBox="1"/>
          <p:nvPr/>
        </p:nvSpPr>
        <p:spPr>
          <a:xfrm>
            <a:off x="10296939" y="658574"/>
            <a:ext cx="87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Dylan</a:t>
            </a:r>
          </a:p>
        </p:txBody>
      </p:sp>
    </p:spTree>
    <p:extLst>
      <p:ext uri="{BB962C8B-B14F-4D97-AF65-F5344CB8AC3E}">
        <p14:creationId xmlns:p14="http://schemas.microsoft.com/office/powerpoint/2010/main" val="35990554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Employees Form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457" y="1825625"/>
            <a:ext cx="8969085" cy="4351338"/>
          </a:xfrm>
        </p:spPr>
      </p:pic>
      <p:sp>
        <p:nvSpPr>
          <p:cNvPr id="4" name="TextBox 3"/>
          <p:cNvSpPr txBox="1"/>
          <p:nvPr/>
        </p:nvSpPr>
        <p:spPr>
          <a:xfrm>
            <a:off x="10296939" y="658574"/>
            <a:ext cx="87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Dylan</a:t>
            </a:r>
          </a:p>
        </p:txBody>
      </p:sp>
    </p:spTree>
    <p:extLst>
      <p:ext uri="{BB962C8B-B14F-4D97-AF65-F5344CB8AC3E}">
        <p14:creationId xmlns:p14="http://schemas.microsoft.com/office/powerpoint/2010/main" val="27716168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Navigation Form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1447" y="1825625"/>
            <a:ext cx="9129106" cy="4351338"/>
          </a:xfrm>
        </p:spPr>
      </p:pic>
      <p:sp>
        <p:nvSpPr>
          <p:cNvPr id="4" name="TextBox 3"/>
          <p:cNvSpPr txBox="1"/>
          <p:nvPr/>
        </p:nvSpPr>
        <p:spPr>
          <a:xfrm>
            <a:off x="10296939" y="658574"/>
            <a:ext cx="87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Dylan</a:t>
            </a:r>
          </a:p>
        </p:txBody>
      </p:sp>
    </p:spTree>
    <p:extLst>
      <p:ext uri="{BB962C8B-B14F-4D97-AF65-F5344CB8AC3E}">
        <p14:creationId xmlns:p14="http://schemas.microsoft.com/office/powerpoint/2010/main" val="1874684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purpose of this presentation was to explore the development of MCTV Limited. </a:t>
            </a:r>
          </a:p>
          <a:p>
            <a:r>
              <a:rPr lang="en-GB" dirty="0"/>
              <a:t>We as a group were given particular tasks in which we all had to take part in.</a:t>
            </a:r>
          </a:p>
          <a:p>
            <a:r>
              <a:rPr lang="en-US" dirty="0"/>
              <a:t>This presentation will feature a quick background on MCTV Limited, the UML charts, Databases, Gantt charts, the company Website.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 rot="1682298">
            <a:off x="10357345" y="719476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Jack</a:t>
            </a:r>
          </a:p>
        </p:txBody>
      </p:sp>
    </p:spTree>
    <p:extLst>
      <p:ext uri="{BB962C8B-B14F-4D97-AF65-F5344CB8AC3E}">
        <p14:creationId xmlns:p14="http://schemas.microsoft.com/office/powerpoint/2010/main" val="34818437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Product Form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3845" y="1825625"/>
            <a:ext cx="9044310" cy="4351338"/>
          </a:xfrm>
        </p:spPr>
      </p:pic>
      <p:sp>
        <p:nvSpPr>
          <p:cNvPr id="4" name="TextBox 3"/>
          <p:cNvSpPr txBox="1"/>
          <p:nvPr/>
        </p:nvSpPr>
        <p:spPr>
          <a:xfrm>
            <a:off x="10296939" y="658574"/>
            <a:ext cx="87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Dylan</a:t>
            </a:r>
          </a:p>
        </p:txBody>
      </p:sp>
    </p:spTree>
    <p:extLst>
      <p:ext uri="{BB962C8B-B14F-4D97-AF65-F5344CB8AC3E}">
        <p14:creationId xmlns:p14="http://schemas.microsoft.com/office/powerpoint/2010/main" val="39605456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Suggestion Form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7868" y="1825625"/>
            <a:ext cx="8816264" cy="4351338"/>
          </a:xfrm>
        </p:spPr>
      </p:pic>
      <p:sp>
        <p:nvSpPr>
          <p:cNvPr id="4" name="TextBox 3"/>
          <p:cNvSpPr txBox="1"/>
          <p:nvPr/>
        </p:nvSpPr>
        <p:spPr>
          <a:xfrm>
            <a:off x="10296939" y="658574"/>
            <a:ext cx="87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Dylan</a:t>
            </a:r>
          </a:p>
        </p:txBody>
      </p:sp>
    </p:spTree>
    <p:extLst>
      <p:ext uri="{BB962C8B-B14F-4D97-AF65-F5344CB8AC3E}">
        <p14:creationId xmlns:p14="http://schemas.microsoft.com/office/powerpoint/2010/main" val="5236028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Suppliers Form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6161" y="1825625"/>
            <a:ext cx="8659678" cy="4351338"/>
          </a:xfrm>
        </p:spPr>
      </p:pic>
      <p:sp>
        <p:nvSpPr>
          <p:cNvPr id="4" name="TextBox 3"/>
          <p:cNvSpPr txBox="1"/>
          <p:nvPr/>
        </p:nvSpPr>
        <p:spPr>
          <a:xfrm>
            <a:off x="10296939" y="658574"/>
            <a:ext cx="87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Dylan</a:t>
            </a:r>
          </a:p>
        </p:txBody>
      </p:sp>
    </p:spTree>
    <p:extLst>
      <p:ext uri="{BB962C8B-B14F-4D97-AF65-F5344CB8AC3E}">
        <p14:creationId xmlns:p14="http://schemas.microsoft.com/office/powerpoint/2010/main" val="36771037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Welcome Page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6677" y="1991238"/>
            <a:ext cx="9278645" cy="4020111"/>
          </a:xfrm>
        </p:spPr>
      </p:pic>
      <p:sp>
        <p:nvSpPr>
          <p:cNvPr id="4" name="TextBox 3"/>
          <p:cNvSpPr txBox="1"/>
          <p:nvPr/>
        </p:nvSpPr>
        <p:spPr>
          <a:xfrm>
            <a:off x="10296939" y="658574"/>
            <a:ext cx="87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Dylan</a:t>
            </a:r>
          </a:p>
        </p:txBody>
      </p:sp>
    </p:spTree>
    <p:extLst>
      <p:ext uri="{BB962C8B-B14F-4D97-AF65-F5344CB8AC3E}">
        <p14:creationId xmlns:p14="http://schemas.microsoft.com/office/powerpoint/2010/main" val="23696289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Reports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Accounts Overdue Report</a:t>
            </a:r>
          </a:p>
          <a:p>
            <a:r>
              <a:rPr lang="en-IE" dirty="0"/>
              <a:t>Customers Report</a:t>
            </a:r>
          </a:p>
          <a:p>
            <a:r>
              <a:rPr lang="en-IE" dirty="0"/>
              <a:t>Employees Report</a:t>
            </a:r>
          </a:p>
          <a:p>
            <a:r>
              <a:rPr lang="en-IE" dirty="0"/>
              <a:t>Products Report</a:t>
            </a:r>
          </a:p>
          <a:p>
            <a:r>
              <a:rPr lang="en-IE" dirty="0"/>
              <a:t>Suggestion Report</a:t>
            </a:r>
          </a:p>
          <a:p>
            <a:r>
              <a:rPr lang="en-IE" dirty="0"/>
              <a:t>Suppliers Report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296939" y="658574"/>
            <a:ext cx="87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Dylan</a:t>
            </a:r>
          </a:p>
        </p:txBody>
      </p:sp>
    </p:spTree>
    <p:extLst>
      <p:ext uri="{BB962C8B-B14F-4D97-AF65-F5344CB8AC3E}">
        <p14:creationId xmlns:p14="http://schemas.microsoft.com/office/powerpoint/2010/main" val="14213046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Customers from Dublin</a:t>
            </a:r>
            <a:endParaRPr lang="en-IE" dirty="0"/>
          </a:p>
        </p:txBody>
      </p:sp>
      <p:pic>
        <p:nvPicPr>
          <p:cNvPr id="4" name="Content Placeholder 3"/>
          <p:cNvPicPr preferRelativeResize="0"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5799" y="2058395"/>
            <a:ext cx="10638000" cy="3909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296939" y="658574"/>
            <a:ext cx="87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Dylan</a:t>
            </a:r>
          </a:p>
        </p:txBody>
      </p:sp>
    </p:spTree>
    <p:extLst>
      <p:ext uri="{BB962C8B-B14F-4D97-AF65-F5344CB8AC3E}">
        <p14:creationId xmlns:p14="http://schemas.microsoft.com/office/powerpoint/2010/main" val="23762087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UML chart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Customers Table</a:t>
            </a:r>
          </a:p>
          <a:p>
            <a:r>
              <a:rPr lang="en-US" dirty="0"/>
              <a:t>Employees Table</a:t>
            </a:r>
          </a:p>
          <a:p>
            <a:r>
              <a:rPr lang="en-US" dirty="0"/>
              <a:t>Navigation Form</a:t>
            </a:r>
          </a:p>
          <a:p>
            <a:r>
              <a:rPr lang="en-US" dirty="0"/>
              <a:t>Products Table</a:t>
            </a:r>
          </a:p>
          <a:p>
            <a:r>
              <a:rPr lang="en-US" dirty="0"/>
              <a:t>Suggestions Table</a:t>
            </a:r>
          </a:p>
          <a:p>
            <a:r>
              <a:rPr lang="en-US" dirty="0"/>
              <a:t>Suppliers Table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323443" y="658574"/>
            <a:ext cx="861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Grigor</a:t>
            </a:r>
          </a:p>
        </p:txBody>
      </p:sp>
    </p:spTree>
    <p:extLst>
      <p:ext uri="{BB962C8B-B14F-4D97-AF65-F5344CB8AC3E}">
        <p14:creationId xmlns:p14="http://schemas.microsoft.com/office/powerpoint/2010/main" val="12480617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Customers Table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6312" y="1825625"/>
            <a:ext cx="3939376" cy="4351338"/>
          </a:xfrm>
        </p:spPr>
      </p:pic>
      <p:sp>
        <p:nvSpPr>
          <p:cNvPr id="4" name="TextBox 3"/>
          <p:cNvSpPr txBox="1"/>
          <p:nvPr/>
        </p:nvSpPr>
        <p:spPr>
          <a:xfrm>
            <a:off x="10323443" y="658574"/>
            <a:ext cx="861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Grigor</a:t>
            </a:r>
          </a:p>
        </p:txBody>
      </p:sp>
    </p:spTree>
    <p:extLst>
      <p:ext uri="{BB962C8B-B14F-4D97-AF65-F5344CB8AC3E}">
        <p14:creationId xmlns:p14="http://schemas.microsoft.com/office/powerpoint/2010/main" val="12129157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Employees Table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2957" y="1825625"/>
            <a:ext cx="4026086" cy="4351338"/>
          </a:xfrm>
        </p:spPr>
      </p:pic>
      <p:sp>
        <p:nvSpPr>
          <p:cNvPr id="4" name="TextBox 3"/>
          <p:cNvSpPr txBox="1"/>
          <p:nvPr/>
        </p:nvSpPr>
        <p:spPr>
          <a:xfrm>
            <a:off x="10323443" y="658574"/>
            <a:ext cx="861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Grigor</a:t>
            </a:r>
          </a:p>
        </p:txBody>
      </p:sp>
    </p:spTree>
    <p:extLst>
      <p:ext uri="{BB962C8B-B14F-4D97-AF65-F5344CB8AC3E}">
        <p14:creationId xmlns:p14="http://schemas.microsoft.com/office/powerpoint/2010/main" val="10552080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Navigation Form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9707" y="2010291"/>
            <a:ext cx="4372585" cy="3982006"/>
          </a:xfrm>
        </p:spPr>
      </p:pic>
      <p:sp>
        <p:nvSpPr>
          <p:cNvPr id="4" name="TextBox 3"/>
          <p:cNvSpPr txBox="1"/>
          <p:nvPr/>
        </p:nvSpPr>
        <p:spPr>
          <a:xfrm>
            <a:off x="10323443" y="671826"/>
            <a:ext cx="861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Grigor</a:t>
            </a:r>
          </a:p>
        </p:txBody>
      </p:sp>
    </p:spTree>
    <p:extLst>
      <p:ext uri="{BB962C8B-B14F-4D97-AF65-F5344CB8AC3E}">
        <p14:creationId xmlns:p14="http://schemas.microsoft.com/office/powerpoint/2010/main" val="201746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 to Company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With the headquarter in Dublin, MCTV Limited have been manufacturing TV’s since 1955</a:t>
            </a:r>
            <a:endParaRPr lang="en-US" dirty="0"/>
          </a:p>
          <a:p>
            <a:r>
              <a:rPr lang="en-GB" dirty="0"/>
              <a:t>MCTV use only the highest quality components</a:t>
            </a:r>
          </a:p>
          <a:p>
            <a:r>
              <a:rPr lang="en-GB" dirty="0"/>
              <a:t>Supporting the local job markets and growing local industries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 rot="1682298">
            <a:off x="10357341" y="719476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Jack</a:t>
            </a:r>
          </a:p>
        </p:txBody>
      </p:sp>
    </p:spTree>
    <p:extLst>
      <p:ext uri="{BB962C8B-B14F-4D97-AF65-F5344CB8AC3E}">
        <p14:creationId xmlns:p14="http://schemas.microsoft.com/office/powerpoint/2010/main" val="28517534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Products Form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2819" y="1825625"/>
            <a:ext cx="3946362" cy="4351338"/>
          </a:xfrm>
        </p:spPr>
      </p:pic>
      <p:sp>
        <p:nvSpPr>
          <p:cNvPr id="4" name="TextBox 3"/>
          <p:cNvSpPr txBox="1"/>
          <p:nvPr/>
        </p:nvSpPr>
        <p:spPr>
          <a:xfrm>
            <a:off x="10323443" y="658574"/>
            <a:ext cx="861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Grigor</a:t>
            </a:r>
          </a:p>
        </p:txBody>
      </p:sp>
    </p:spTree>
    <p:extLst>
      <p:ext uri="{BB962C8B-B14F-4D97-AF65-F5344CB8AC3E}">
        <p14:creationId xmlns:p14="http://schemas.microsoft.com/office/powerpoint/2010/main" val="13893479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Suggestion Table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5083" y="1825625"/>
            <a:ext cx="4001833" cy="4351338"/>
          </a:xfrm>
        </p:spPr>
      </p:pic>
      <p:sp>
        <p:nvSpPr>
          <p:cNvPr id="4" name="TextBox 3"/>
          <p:cNvSpPr txBox="1"/>
          <p:nvPr/>
        </p:nvSpPr>
        <p:spPr>
          <a:xfrm>
            <a:off x="10323443" y="658574"/>
            <a:ext cx="861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Grigor</a:t>
            </a:r>
          </a:p>
        </p:txBody>
      </p:sp>
    </p:spTree>
    <p:extLst>
      <p:ext uri="{BB962C8B-B14F-4D97-AF65-F5344CB8AC3E}">
        <p14:creationId xmlns:p14="http://schemas.microsoft.com/office/powerpoint/2010/main" val="23430587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Suppliers Table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2957" y="1825625"/>
            <a:ext cx="4026086" cy="4351338"/>
          </a:xfrm>
        </p:spPr>
      </p:pic>
      <p:sp>
        <p:nvSpPr>
          <p:cNvPr id="4" name="TextBox 3"/>
          <p:cNvSpPr txBox="1"/>
          <p:nvPr/>
        </p:nvSpPr>
        <p:spPr>
          <a:xfrm>
            <a:off x="10323443" y="658574"/>
            <a:ext cx="861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Grigor</a:t>
            </a:r>
          </a:p>
        </p:txBody>
      </p:sp>
    </p:spTree>
    <p:extLst>
      <p:ext uri="{BB962C8B-B14F-4D97-AF65-F5344CB8AC3E}">
        <p14:creationId xmlns:p14="http://schemas.microsoft.com/office/powerpoint/2010/main" val="484378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Website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Here we will present to you the MCTV Limited Website </a:t>
            </a:r>
          </a:p>
          <a:p>
            <a:r>
              <a:rPr lang="en-US" dirty="0"/>
              <a:t>Which will feature a Home page and 4 individual pages about the workers in the shop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230678" y="658574"/>
            <a:ext cx="954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Antonio</a:t>
            </a:r>
          </a:p>
        </p:txBody>
      </p:sp>
    </p:spTree>
    <p:extLst>
      <p:ext uri="{BB962C8B-B14F-4D97-AF65-F5344CB8AC3E}">
        <p14:creationId xmlns:p14="http://schemas.microsoft.com/office/powerpoint/2010/main" val="31235637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MCTV Limited will continue to grow as a company in future </a:t>
            </a:r>
          </a:p>
          <a:p>
            <a:r>
              <a:rPr lang="en-US" dirty="0"/>
              <a:t>We hope that as the company moves to the cloud it will become more efficient. </a:t>
            </a:r>
          </a:p>
          <a:p>
            <a:r>
              <a:rPr lang="en-US" dirty="0"/>
              <a:t>As cloud technology improves further into the future we hope that MCTV limited will follow and become a larger and better company.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217426" y="658574"/>
            <a:ext cx="940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Antonio</a:t>
            </a:r>
          </a:p>
        </p:txBody>
      </p:sp>
    </p:spTree>
    <p:extLst>
      <p:ext uri="{BB962C8B-B14F-4D97-AF65-F5344CB8AC3E}">
        <p14:creationId xmlns:p14="http://schemas.microsoft.com/office/powerpoint/2010/main" val="23251201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algn="ctr"/>
            <a:endParaRPr lang="en-US" dirty="0"/>
          </a:p>
          <a:p>
            <a:pPr marL="0" indent="0" algn="ctr">
              <a:buNone/>
            </a:pPr>
            <a:r>
              <a:rPr lang="en-US" dirty="0"/>
              <a:t>Thank you for listening </a:t>
            </a:r>
          </a:p>
          <a:p>
            <a:pPr marL="0" indent="0" algn="ctr">
              <a:buNone/>
            </a:pPr>
            <a:r>
              <a:rPr lang="en-US" dirty="0"/>
              <a:t>Any Questions?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</p:txBody>
      </p:sp>
      <p:pic>
        <p:nvPicPr>
          <p:cNvPr id="1026" name="Picture 2" descr="Image result for questions mark imag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8993" y="3642071"/>
            <a:ext cx="1895475" cy="240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0204173" y="658574"/>
            <a:ext cx="1149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Everyone</a:t>
            </a:r>
          </a:p>
        </p:txBody>
      </p:sp>
    </p:spTree>
    <p:extLst>
      <p:ext uri="{BB962C8B-B14F-4D97-AF65-F5344CB8AC3E}">
        <p14:creationId xmlns:p14="http://schemas.microsoft.com/office/powerpoint/2010/main" val="3349935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Gantt Chart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Gannt charts shows the progression of the groups Trello boards over the last few months</a:t>
            </a:r>
          </a:p>
          <a:p>
            <a:r>
              <a:rPr lang="en-US" dirty="0"/>
              <a:t>Microsoft Databases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296939" y="658574"/>
            <a:ext cx="87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Jack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302" y="3233530"/>
            <a:ext cx="10028583" cy="3419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15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Gantt Chart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UML Charts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302" y="2336075"/>
            <a:ext cx="10804249" cy="333043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296939" y="658574"/>
            <a:ext cx="87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Jack</a:t>
            </a:r>
          </a:p>
        </p:txBody>
      </p:sp>
    </p:spTree>
    <p:extLst>
      <p:ext uri="{BB962C8B-B14F-4D97-AF65-F5344CB8AC3E}">
        <p14:creationId xmlns:p14="http://schemas.microsoft.com/office/powerpoint/2010/main" val="1271204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Gantt Chart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Presentation</a:t>
            </a:r>
          </a:p>
          <a:p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302" y="2457659"/>
            <a:ext cx="9749698" cy="359858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296939" y="658574"/>
            <a:ext cx="87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Jack</a:t>
            </a:r>
          </a:p>
        </p:txBody>
      </p:sp>
    </p:spTree>
    <p:extLst>
      <p:ext uri="{BB962C8B-B14F-4D97-AF65-F5344CB8AC3E}">
        <p14:creationId xmlns:p14="http://schemas.microsoft.com/office/powerpoint/2010/main" val="4049952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Gantt Chart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Word Press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302" y="2252662"/>
            <a:ext cx="10279785" cy="303495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296939" y="658574"/>
            <a:ext cx="87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Jack</a:t>
            </a:r>
          </a:p>
        </p:txBody>
      </p:sp>
    </p:spTree>
    <p:extLst>
      <p:ext uri="{BB962C8B-B14F-4D97-AF65-F5344CB8AC3E}">
        <p14:creationId xmlns:p14="http://schemas.microsoft.com/office/powerpoint/2010/main" val="36162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User Guides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GB" dirty="0"/>
              <a:t>Grigor Danut - Sage 50</a:t>
            </a:r>
          </a:p>
          <a:p>
            <a:endParaRPr lang="en-GB" dirty="0"/>
          </a:p>
          <a:p>
            <a:r>
              <a:rPr lang="en-GB" dirty="0"/>
              <a:t>Jack Gallaher – Salesforce                                  </a:t>
            </a:r>
          </a:p>
          <a:p>
            <a:endParaRPr lang="en-GB" dirty="0"/>
          </a:p>
          <a:p>
            <a:r>
              <a:rPr lang="en-GB" dirty="0"/>
              <a:t>Antonio Penna – Woo Commerce</a:t>
            </a:r>
          </a:p>
          <a:p>
            <a:endParaRPr lang="en-GB" dirty="0"/>
          </a:p>
          <a:p>
            <a:r>
              <a:rPr lang="en-GB" dirty="0"/>
              <a:t>Dylan Gilroy – Trello 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1028" name="Picture 4" descr="Image result for salesfor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4887" y="2001077"/>
            <a:ext cx="2655404" cy="1748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sage 50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8922" y="2120347"/>
            <a:ext cx="2592456" cy="1719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trello 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3183" y="4563960"/>
            <a:ext cx="3215308" cy="709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mage result for woocommerc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6313" y="4001294"/>
            <a:ext cx="3776870" cy="2046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0296939" y="658574"/>
            <a:ext cx="87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Jack</a:t>
            </a:r>
          </a:p>
        </p:txBody>
      </p:sp>
    </p:spTree>
    <p:extLst>
      <p:ext uri="{BB962C8B-B14F-4D97-AF65-F5344CB8AC3E}">
        <p14:creationId xmlns:p14="http://schemas.microsoft.com/office/powerpoint/2010/main" val="12012616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Individual 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Databases – Dylan Gilroy and Jack Gallaher </a:t>
            </a:r>
          </a:p>
          <a:p>
            <a:r>
              <a:rPr lang="en-US" dirty="0"/>
              <a:t>UML charts – Antonio Penna and Grigor Danut</a:t>
            </a:r>
          </a:p>
          <a:p>
            <a:r>
              <a:rPr lang="en-US" dirty="0"/>
              <a:t>WordPress – Antonio Penna and Grigor Danut</a:t>
            </a:r>
          </a:p>
          <a:p>
            <a:r>
              <a:rPr lang="en-US" dirty="0"/>
              <a:t>Trello – Jack Gallaher </a:t>
            </a:r>
          </a:p>
          <a:p>
            <a:r>
              <a:rPr lang="en-US" dirty="0"/>
              <a:t>Presentation slides– Antonio Penna–layout, front page, introduction</a:t>
            </a:r>
          </a:p>
          <a:p>
            <a:r>
              <a:rPr lang="en-US" dirty="0"/>
              <a:t>Jack Gallaher-Agenda, Gantt chart, Conclusion, Last slide</a:t>
            </a:r>
          </a:p>
          <a:p>
            <a:r>
              <a:rPr lang="en-US" dirty="0"/>
              <a:t>Grigor Daunt-UML charts, Databases</a:t>
            </a:r>
          </a:p>
          <a:p>
            <a:r>
              <a:rPr lang="en-US" dirty="0"/>
              <a:t>Dylan Gilroy-individual Tasks, Website, User Guide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323444" y="658574"/>
            <a:ext cx="781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Dylan</a:t>
            </a:r>
          </a:p>
        </p:txBody>
      </p:sp>
    </p:spTree>
    <p:extLst>
      <p:ext uri="{BB962C8B-B14F-4D97-AF65-F5344CB8AC3E}">
        <p14:creationId xmlns:p14="http://schemas.microsoft.com/office/powerpoint/2010/main" val="37385931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572</TotalTime>
  <Words>480</Words>
  <Application>Microsoft Office PowerPoint</Application>
  <PresentationFormat>Widescreen</PresentationFormat>
  <Paragraphs>145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Arial</vt:lpstr>
      <vt:lpstr>Calibri</vt:lpstr>
      <vt:lpstr>Calibri Light</vt:lpstr>
      <vt:lpstr>Office Theme</vt:lpstr>
      <vt:lpstr>MCTV Limited</vt:lpstr>
      <vt:lpstr>Agenda</vt:lpstr>
      <vt:lpstr>Introduction to Company</vt:lpstr>
      <vt:lpstr>Gantt Chart</vt:lpstr>
      <vt:lpstr>Gantt Chart</vt:lpstr>
      <vt:lpstr>Gantt Chart</vt:lpstr>
      <vt:lpstr>Gantt Chart</vt:lpstr>
      <vt:lpstr>User Guides </vt:lpstr>
      <vt:lpstr>Individual Task</vt:lpstr>
      <vt:lpstr>MCTV Limited</vt:lpstr>
      <vt:lpstr>Databases</vt:lpstr>
      <vt:lpstr>Tables</vt:lpstr>
      <vt:lpstr>Employees Table</vt:lpstr>
      <vt:lpstr>Queries</vt:lpstr>
      <vt:lpstr>Orders by year 2016</vt:lpstr>
      <vt:lpstr>Forms</vt:lpstr>
      <vt:lpstr>Customers Form</vt:lpstr>
      <vt:lpstr>Employees Form</vt:lpstr>
      <vt:lpstr>Navigation Form</vt:lpstr>
      <vt:lpstr>Product Form</vt:lpstr>
      <vt:lpstr>Suggestion Form</vt:lpstr>
      <vt:lpstr>Suppliers Form</vt:lpstr>
      <vt:lpstr>Welcome Page</vt:lpstr>
      <vt:lpstr>Reports</vt:lpstr>
      <vt:lpstr>Customers from Dublin</vt:lpstr>
      <vt:lpstr>UML chart</vt:lpstr>
      <vt:lpstr>Customers Table</vt:lpstr>
      <vt:lpstr>Employees Table</vt:lpstr>
      <vt:lpstr>Navigation Form</vt:lpstr>
      <vt:lpstr>Products Form</vt:lpstr>
      <vt:lpstr>Suggestion Table</vt:lpstr>
      <vt:lpstr>Suppliers Table</vt:lpstr>
      <vt:lpstr>Website</vt:lpstr>
      <vt:lpstr>Conclusion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MCTV Limited</dc:title>
  <dc:creator>Antonio Penna</dc:creator>
  <cp:lastModifiedBy>GRIGOR DANUT</cp:lastModifiedBy>
  <cp:revision>97</cp:revision>
  <dcterms:created xsi:type="dcterms:W3CDTF">2017-03-03T12:39:21Z</dcterms:created>
  <dcterms:modified xsi:type="dcterms:W3CDTF">2017-04-17T20:09:09Z</dcterms:modified>
</cp:coreProperties>
</file>