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BF85B-FC6F-4CA4-9D8E-70F434F002D1}" v="3" dt="2021-06-15T20:07:1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postman.com/download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www.google.com/intl/es/chrome/?brand=UUXU&amp;gclsrc=ds&amp;gclsrc=ds" TargetMode="External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F3F5C-BF62-4689-BB74-1B53756FE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483" y="4212708"/>
            <a:ext cx="3973916" cy="1721747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9F6A1-9AC7-4356-A599-9A4E6549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519" y="720071"/>
            <a:ext cx="3970877" cy="3492637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Fundamentos de angular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3AF15C-4C24-474A-B091-1170A3B32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43467" y="720071"/>
            <a:ext cx="5503939" cy="5503939"/>
          </a:xfrm>
          <a:custGeom>
            <a:avLst/>
            <a:gdLst/>
            <a:ahLst/>
            <a:cxnLst/>
            <a:rect l="l" t="t" r="r" b="b"/>
            <a:pathLst>
              <a:path w="3051400" h="3051400">
                <a:moveTo>
                  <a:pt x="1525700" y="171641"/>
                </a:moveTo>
                <a:cubicBezTo>
                  <a:pt x="2273526" y="171641"/>
                  <a:pt x="2879759" y="777874"/>
                  <a:pt x="2879759" y="1525700"/>
                </a:cubicBezTo>
                <a:cubicBezTo>
                  <a:pt x="2879759" y="2273526"/>
                  <a:pt x="2273526" y="2879759"/>
                  <a:pt x="1525700" y="2879759"/>
                </a:cubicBezTo>
                <a:cubicBezTo>
                  <a:pt x="777874" y="2879759"/>
                  <a:pt x="171641" y="2273526"/>
                  <a:pt x="171641" y="1525700"/>
                </a:cubicBezTo>
                <a:cubicBezTo>
                  <a:pt x="171641" y="777874"/>
                  <a:pt x="777874" y="171641"/>
                  <a:pt x="1525700" y="171641"/>
                </a:cubicBezTo>
                <a:close/>
                <a:moveTo>
                  <a:pt x="1525700" y="133499"/>
                </a:moveTo>
                <a:cubicBezTo>
                  <a:pt x="756809" y="133499"/>
                  <a:pt x="133499" y="756809"/>
                  <a:pt x="133499" y="1525700"/>
                </a:cubicBezTo>
                <a:cubicBezTo>
                  <a:pt x="133499" y="2294591"/>
                  <a:pt x="756809" y="2917901"/>
                  <a:pt x="1525700" y="2917901"/>
                </a:cubicBezTo>
                <a:cubicBezTo>
                  <a:pt x="2294591" y="2917901"/>
                  <a:pt x="2917901" y="2294591"/>
                  <a:pt x="2917901" y="1525700"/>
                </a:cubicBezTo>
                <a:cubicBezTo>
                  <a:pt x="2917901" y="756809"/>
                  <a:pt x="2294591" y="133499"/>
                  <a:pt x="1525700" y="133499"/>
                </a:cubicBezTo>
                <a:close/>
                <a:moveTo>
                  <a:pt x="1525700" y="0"/>
                </a:moveTo>
                <a:cubicBezTo>
                  <a:pt x="2368321" y="0"/>
                  <a:pt x="3051400" y="683079"/>
                  <a:pt x="3051400" y="1525700"/>
                </a:cubicBezTo>
                <a:cubicBezTo>
                  <a:pt x="3051400" y="2368321"/>
                  <a:pt x="2368321" y="3051400"/>
                  <a:pt x="1525700" y="3051400"/>
                </a:cubicBezTo>
                <a:cubicBezTo>
                  <a:pt x="683079" y="3051400"/>
                  <a:pt x="0" y="2368321"/>
                  <a:pt x="0" y="1525700"/>
                </a:cubicBezTo>
                <a:cubicBezTo>
                  <a:pt x="0" y="683079"/>
                  <a:pt x="683079" y="0"/>
                  <a:pt x="15257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3991EB4-1F71-4BE4-B24D-277DD5EE9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720071"/>
            <a:ext cx="5503939" cy="5503939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2414" y="343169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86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BDDC1-8484-4FC4-AFF4-1733F0A8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n-US" sz="4800"/>
              <a:t>Urbano Ballesteros Rodriguez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1CF02-0C62-4C40-B7F6-662EF3CD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188624" cy="3142753"/>
          </a:xfrm>
        </p:spPr>
        <p:txBody>
          <a:bodyPr>
            <a:normAutofit/>
          </a:bodyPr>
          <a:lstStyle/>
          <a:p>
            <a:r>
              <a:rPr lang="en-US" sz="1100"/>
              <a:t>Ing. </a:t>
            </a:r>
            <a:r>
              <a:rPr lang="en-US" sz="1100" err="1"/>
              <a:t>En</a:t>
            </a:r>
            <a:r>
              <a:rPr lang="en-US" sz="1100"/>
              <a:t> </a:t>
            </a:r>
            <a:r>
              <a:rPr lang="en-US" sz="1100" err="1"/>
              <a:t>Sistemas</a:t>
            </a:r>
            <a:r>
              <a:rPr lang="en-US" sz="1100"/>
              <a:t> </a:t>
            </a:r>
            <a:r>
              <a:rPr lang="en-US" sz="1100" err="1"/>
              <a:t>Computacionales</a:t>
            </a:r>
            <a:r>
              <a:rPr lang="en-US" sz="1100"/>
              <a:t> (</a:t>
            </a:r>
            <a:r>
              <a:rPr lang="en-US" sz="1100" err="1"/>
              <a:t>Egresado</a:t>
            </a:r>
            <a:r>
              <a:rPr lang="en-US" sz="1100"/>
              <a:t> TNM Campus </a:t>
            </a:r>
            <a:r>
              <a:rPr lang="en-US" sz="1100" err="1"/>
              <a:t>Tláhuac</a:t>
            </a:r>
            <a:r>
              <a:rPr lang="en-US" sz="1100"/>
              <a:t>)</a:t>
            </a:r>
          </a:p>
          <a:p>
            <a:r>
              <a:rPr lang="en-US" sz="1100"/>
              <a:t>5 </a:t>
            </a:r>
            <a:r>
              <a:rPr lang="en-US" sz="1100" err="1"/>
              <a:t>años</a:t>
            </a:r>
            <a:r>
              <a:rPr lang="en-US" sz="1100"/>
              <a:t> </a:t>
            </a:r>
            <a:r>
              <a:rPr lang="en-US" sz="1100" err="1"/>
              <a:t>desarrollando</a:t>
            </a:r>
            <a:r>
              <a:rPr lang="en-US" sz="1100"/>
              <a:t> </a:t>
            </a:r>
            <a:r>
              <a:rPr lang="en-US" sz="1100" err="1"/>
              <a:t>sistemas</a:t>
            </a:r>
            <a:r>
              <a:rPr lang="en-US" sz="1100"/>
              <a:t> de </a:t>
            </a:r>
            <a:r>
              <a:rPr lang="en-US" sz="1100" err="1"/>
              <a:t>calculo</a:t>
            </a:r>
            <a:r>
              <a:rPr lang="en-US" sz="1100"/>
              <a:t> de </a:t>
            </a:r>
            <a:r>
              <a:rPr lang="en-US" sz="1100" err="1"/>
              <a:t>nómina</a:t>
            </a:r>
            <a:r>
              <a:rPr lang="en-US" sz="1100"/>
              <a:t> auto </a:t>
            </a:r>
            <a:r>
              <a:rPr lang="en-US" sz="1100" err="1"/>
              <a:t>configurables</a:t>
            </a:r>
            <a:endParaRPr lang="en-US" sz="1100"/>
          </a:p>
          <a:p>
            <a:pPr lvl="1"/>
            <a:r>
              <a:rPr lang="en-US" sz="1100"/>
              <a:t>VB.NET</a:t>
            </a:r>
          </a:p>
          <a:p>
            <a:pPr lvl="1"/>
            <a:r>
              <a:rPr lang="en-US" sz="1100"/>
              <a:t>C#</a:t>
            </a:r>
          </a:p>
          <a:p>
            <a:pPr lvl="1"/>
            <a:r>
              <a:rPr lang="en-US" sz="1100"/>
              <a:t>ASP.NET</a:t>
            </a:r>
          </a:p>
          <a:p>
            <a:pPr lvl="1"/>
            <a:r>
              <a:rPr lang="en-US" sz="1100"/>
              <a:t>SQL SERVER</a:t>
            </a:r>
          </a:p>
          <a:p>
            <a:r>
              <a:rPr lang="en-US" sz="1100"/>
              <a:t>Desarrollo de interfaces de software </a:t>
            </a:r>
            <a:r>
              <a:rPr lang="en-US" sz="1100" err="1"/>
              <a:t>financiero</a:t>
            </a:r>
            <a:r>
              <a:rPr lang="en-US" sz="1100"/>
              <a:t> (front-end) </a:t>
            </a:r>
          </a:p>
          <a:p>
            <a:pPr lvl="1"/>
            <a:r>
              <a:rPr lang="en-US" sz="1100"/>
              <a:t>Angular</a:t>
            </a:r>
          </a:p>
          <a:p>
            <a:pPr lvl="1"/>
            <a:r>
              <a:rPr lang="en-US" sz="1100"/>
              <a:t>SASS</a:t>
            </a:r>
          </a:p>
          <a:p>
            <a:pPr lvl="1"/>
            <a:r>
              <a:rPr lang="en-US" sz="1100" err="1"/>
              <a:t>GraphQL</a:t>
            </a:r>
            <a:endParaRPr lang="en-US" sz="1100"/>
          </a:p>
          <a:p>
            <a:pPr lvl="1"/>
            <a:r>
              <a:rPr lang="en-US" sz="1100"/>
              <a:t>REDUX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8F2F21-50A6-473E-BDEF-9272F3B9F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9308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8B1C5-5B0F-44ED-A1C4-75EF3A4F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¿Que es angular?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4DE58-77FE-4BA0-B512-AE7C1AF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b="1" dirty="0"/>
              <a:t>Framework</a:t>
            </a:r>
            <a:r>
              <a:rPr lang="en-US" sz="1800" dirty="0"/>
              <a:t> opensource </a:t>
            </a:r>
            <a:r>
              <a:rPr lang="en-US" sz="1800" dirty="0" err="1"/>
              <a:t>desarrollado</a:t>
            </a:r>
            <a:r>
              <a:rPr lang="en-US" sz="1800" dirty="0"/>
              <a:t> por Google.</a:t>
            </a:r>
          </a:p>
          <a:p>
            <a:r>
              <a:rPr lang="en-US" sz="1800" dirty="0" err="1"/>
              <a:t>Desacoplado</a:t>
            </a:r>
            <a:r>
              <a:rPr lang="en-US" sz="1800" dirty="0"/>
              <a:t> </a:t>
            </a:r>
            <a:r>
              <a:rPr lang="en-US" sz="1800" b="1" dirty="0" err="1"/>
              <a:t>totalmente</a:t>
            </a:r>
            <a:r>
              <a:rPr lang="en-US" sz="1800" b="1" dirty="0"/>
              <a:t> de </a:t>
            </a:r>
            <a:r>
              <a:rPr lang="en-US" sz="1800" b="1" dirty="0" err="1"/>
              <a:t>el</a:t>
            </a:r>
            <a:r>
              <a:rPr lang="en-US" sz="1800" b="1" dirty="0"/>
              <a:t> back-end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Utiliza</a:t>
            </a:r>
            <a:r>
              <a:rPr lang="en-US" sz="1800" dirty="0"/>
              <a:t> MVC (</a:t>
            </a:r>
            <a:r>
              <a:rPr lang="en-US" sz="1800" dirty="0" err="1"/>
              <a:t>Modelo</a:t>
            </a:r>
            <a:r>
              <a:rPr lang="en-US" sz="1800" dirty="0"/>
              <a:t> = Angular, Vista = HTML, Control = </a:t>
            </a:r>
            <a:r>
              <a:rPr lang="en-US" sz="1800" dirty="0" err="1"/>
              <a:t>Javascript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Utiliza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superset TypeScript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504D158-4A14-43F2-841C-3F68697CA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8" b="4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6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CAFBF-1BCD-4DD1-951D-80A8C2A9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¿Que es typescrypt?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TypeScript - Wikipedia, la enciclopedia libre">
            <a:extLst>
              <a:ext uri="{FF2B5EF4-FFF2-40B4-BE49-F238E27FC236}">
                <a16:creationId xmlns:a16="http://schemas.microsoft.com/office/drawing/2014/main" id="{01E131B3-0FB2-4028-B0A6-7D5D7EF4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96" y="1687625"/>
            <a:ext cx="3573675" cy="3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E1785A-D2E2-4E28-99D9-140AB575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/>
              <a:t>Superset de </a:t>
            </a:r>
            <a:r>
              <a:rPr lang="en-US" b="1"/>
              <a:t>Javascript creado por Microsoft</a:t>
            </a:r>
            <a:r>
              <a:rPr lang="en-US"/>
              <a:t>.</a:t>
            </a:r>
          </a:p>
          <a:p>
            <a:r>
              <a:rPr lang="en-US"/>
              <a:t>Ofrece </a:t>
            </a:r>
            <a:r>
              <a:rPr lang="en-US" b="1"/>
              <a:t>tipado estricto </a:t>
            </a:r>
            <a:r>
              <a:rPr lang="en-US"/>
              <a:t>y flexible.</a:t>
            </a:r>
          </a:p>
          <a:p>
            <a:r>
              <a:rPr lang="en-US"/>
              <a:t>Mejora enormemente </a:t>
            </a:r>
            <a:r>
              <a:rPr lang="en-US" b="1"/>
              <a:t>la legibilidad del Código</a:t>
            </a:r>
            <a:r>
              <a:rPr lang="en-US"/>
              <a:t>.</a:t>
            </a:r>
          </a:p>
          <a:p>
            <a:r>
              <a:rPr lang="en-US"/>
              <a:t>Nos permite usar </a:t>
            </a:r>
            <a:r>
              <a:rPr lang="en-US" b="1"/>
              <a:t>características modernas</a:t>
            </a:r>
            <a:r>
              <a:rPr lang="en-US"/>
              <a:t>.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98699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4C07-C209-485A-A414-0EB3BFBE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 dirty="0" err="1"/>
              <a:t>Ventajas</a:t>
            </a:r>
            <a:endParaRPr lang="en-U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6F6CF-DA44-46E3-900B-DFA75FD9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38" y="3281253"/>
            <a:ext cx="4730451" cy="2118520"/>
          </a:xfrm>
        </p:spPr>
        <p:txBody>
          <a:bodyPr>
            <a:normAutofit/>
          </a:bodyPr>
          <a:lstStyle/>
          <a:p>
            <a:r>
              <a:rPr lang="en-US" sz="1800" dirty="0" err="1"/>
              <a:t>Mejora</a:t>
            </a:r>
            <a:r>
              <a:rPr lang="en-US" sz="1800" dirty="0"/>
              <a:t> la </a:t>
            </a:r>
            <a:r>
              <a:rPr lang="en-US" sz="1800" dirty="0" err="1"/>
              <a:t>legibilidad</a:t>
            </a:r>
            <a:r>
              <a:rPr lang="en-US" sz="1800" dirty="0"/>
              <a:t> de Código.</a:t>
            </a:r>
          </a:p>
          <a:p>
            <a:r>
              <a:rPr lang="en-US" sz="1800" dirty="0" err="1"/>
              <a:t>Mejora</a:t>
            </a:r>
            <a:r>
              <a:rPr lang="en-US" sz="1800" dirty="0"/>
              <a:t> la </a:t>
            </a:r>
            <a:r>
              <a:rPr lang="en-US" sz="1800" dirty="0" err="1"/>
              <a:t>experiencia</a:t>
            </a:r>
            <a:r>
              <a:rPr lang="en-US" sz="1800" dirty="0"/>
              <a:t> de </a:t>
            </a:r>
            <a:r>
              <a:rPr lang="en-US" sz="1800" dirty="0" err="1"/>
              <a:t>Intellisense</a:t>
            </a:r>
            <a:r>
              <a:rPr lang="en-US" sz="1800" dirty="0"/>
              <a:t>.</a:t>
            </a:r>
          </a:p>
          <a:p>
            <a:r>
              <a:rPr lang="en-US" sz="1800" dirty="0"/>
              <a:t>Es una </a:t>
            </a:r>
            <a:r>
              <a:rPr lang="en-US" sz="1800" dirty="0" err="1"/>
              <a:t>buena</a:t>
            </a:r>
            <a:r>
              <a:rPr lang="en-US" sz="1800" dirty="0"/>
              <a:t> </a:t>
            </a:r>
            <a:r>
              <a:rPr lang="en-US" sz="1800" dirty="0" err="1"/>
              <a:t>práctica</a:t>
            </a:r>
            <a:r>
              <a:rPr lang="en-US" sz="1800" dirty="0"/>
              <a:t> de </a:t>
            </a:r>
            <a:r>
              <a:rPr lang="en-US" sz="1800" dirty="0" err="1"/>
              <a:t>programación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Uso</a:t>
            </a:r>
            <a:r>
              <a:rPr lang="en-US" sz="1800" dirty="0"/>
              <a:t> de </a:t>
            </a:r>
            <a:r>
              <a:rPr lang="en-US" sz="1800" dirty="0" err="1"/>
              <a:t>decoradores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Permite</a:t>
            </a:r>
            <a:r>
              <a:rPr lang="en-US" sz="1800" dirty="0"/>
              <a:t> la </a:t>
            </a:r>
            <a:r>
              <a:rPr lang="en-US" sz="1800" dirty="0" err="1"/>
              <a:t>inyeccion</a:t>
            </a:r>
            <a:r>
              <a:rPr lang="en-US" sz="1800" dirty="0"/>
              <a:t> de </a:t>
            </a:r>
            <a:r>
              <a:rPr lang="en-US" sz="1800" dirty="0" err="1"/>
              <a:t>dependencias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TypeScript - Wikipedia, la enciclopedia libre">
            <a:extLst>
              <a:ext uri="{FF2B5EF4-FFF2-40B4-BE49-F238E27FC236}">
                <a16:creationId xmlns:a16="http://schemas.microsoft.com/office/drawing/2014/main" id="{732F786C-7142-4F11-B98A-21120309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3809" y="847514"/>
            <a:ext cx="3613168" cy="36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1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18E920-9A37-4E5E-BD30-45332FD6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Mítos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leyendas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4BC700-9167-4964-B3D2-8A1C52597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r="6288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37007-DA8F-4926-86D1-8EFFADAF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444818"/>
            <a:ext cx="4920019" cy="4061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Angular es </a:t>
            </a:r>
            <a:r>
              <a:rPr lang="en-US" dirty="0" err="1"/>
              <a:t>mejor</a:t>
            </a:r>
            <a:r>
              <a:rPr lang="en-US" dirty="0"/>
              <a:t> que React, Vue y Svelte.</a:t>
            </a:r>
          </a:p>
          <a:p>
            <a:r>
              <a:rPr lang="en-US" dirty="0"/>
              <a:t>Angular es mas </a:t>
            </a:r>
            <a:r>
              <a:rPr lang="en-US" dirty="0" err="1"/>
              <a:t>ordenado</a:t>
            </a:r>
            <a:r>
              <a:rPr lang="en-US" dirty="0"/>
              <a:t>.</a:t>
            </a:r>
          </a:p>
          <a:p>
            <a:r>
              <a:rPr lang="en-US" dirty="0"/>
              <a:t>Angular es </a:t>
            </a:r>
            <a:r>
              <a:rPr lang="en-US" dirty="0" err="1"/>
              <a:t>complicado</a:t>
            </a:r>
            <a:r>
              <a:rPr lang="en-US" dirty="0"/>
              <a:t> de </a:t>
            </a:r>
            <a:r>
              <a:rPr lang="en-US" dirty="0" err="1"/>
              <a:t>aprender</a:t>
            </a:r>
            <a:r>
              <a:rPr lang="en-US" dirty="0"/>
              <a:t>.</a:t>
            </a:r>
          </a:p>
          <a:p>
            <a:r>
              <a:rPr lang="en-US" dirty="0"/>
              <a:t>Angular libera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.</a:t>
            </a:r>
          </a:p>
          <a:p>
            <a:r>
              <a:rPr lang="en-US" dirty="0"/>
              <a:t>Las </a:t>
            </a:r>
            <a:r>
              <a:rPr lang="en-US" dirty="0" err="1"/>
              <a:t>aplicaciones</a:t>
            </a:r>
            <a:r>
              <a:rPr lang="en-US" dirty="0"/>
              <a:t> de angular son </a:t>
            </a:r>
            <a:r>
              <a:rPr lang="en-US" dirty="0" err="1"/>
              <a:t>múy</a:t>
            </a:r>
            <a:r>
              <a:rPr lang="en-US" dirty="0"/>
              <a:t> </a:t>
            </a:r>
            <a:r>
              <a:rPr lang="en-US" dirty="0" err="1"/>
              <a:t>pesadas</a:t>
            </a:r>
            <a:r>
              <a:rPr lang="en-US" dirty="0"/>
              <a:t>.</a:t>
            </a:r>
          </a:p>
          <a:p>
            <a:r>
              <a:rPr lang="en-US" dirty="0"/>
              <a:t>Angular no es SEO </a:t>
            </a:r>
            <a:r>
              <a:rPr lang="en-US" dirty="0" err="1"/>
              <a:t>Fiendly</a:t>
            </a:r>
            <a:r>
              <a:rPr lang="en-US" dirty="0"/>
              <a:t>.</a:t>
            </a:r>
          </a:p>
          <a:p>
            <a:r>
              <a:rPr lang="en-US" dirty="0"/>
              <a:t>Angular no </a:t>
            </a:r>
            <a:r>
              <a:rPr lang="en-US" dirty="0" err="1"/>
              <a:t>permite</a:t>
            </a:r>
            <a:r>
              <a:rPr lang="en-US" dirty="0"/>
              <a:t> usar Redux.</a:t>
            </a:r>
          </a:p>
          <a:p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usar </a:t>
            </a:r>
            <a:r>
              <a:rPr lang="en-US" dirty="0" err="1"/>
              <a:t>módulos</a:t>
            </a:r>
            <a:r>
              <a:rPr lang="en-US" dirty="0"/>
              <a:t> de Typescript.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15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D9D3B-535D-4F4E-8483-43F0ACC4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24" y="978010"/>
            <a:ext cx="5188624" cy="1831344"/>
          </a:xfrm>
        </p:spPr>
        <p:txBody>
          <a:bodyPr>
            <a:normAutofit/>
          </a:bodyPr>
          <a:lstStyle/>
          <a:p>
            <a:r>
              <a:rPr lang="en-US" sz="4800" dirty="0" err="1"/>
              <a:t>Instalación</a:t>
            </a:r>
            <a:endParaRPr lang="en-US" sz="48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71EEDE1-4FF3-4A74-BD95-6852CD023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391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C04F17-F554-44D7-ACD2-BE1BBB29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6067" y="251002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A55A0-203D-4791-89C4-6649D3E5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624" y="3029446"/>
            <a:ext cx="5188624" cy="2228355"/>
          </a:xfrm>
        </p:spPr>
        <p:txBody>
          <a:bodyPr>
            <a:normAutofit/>
          </a:bodyPr>
          <a:lstStyle/>
          <a:p>
            <a:r>
              <a:rPr lang="en-US" dirty="0"/>
              <a:t>Chrome (</a:t>
            </a:r>
            <a:r>
              <a:rPr lang="en-US" dirty="0" err="1"/>
              <a:t>recomendado</a:t>
            </a:r>
            <a:r>
              <a:rPr lang="en-US" dirty="0"/>
              <a:t>)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Git (</a:t>
            </a:r>
            <a:r>
              <a:rPr lang="en-US" dirty="0" err="1"/>
              <a:t>opcional</a:t>
            </a:r>
            <a:r>
              <a:rPr lang="en-US" dirty="0"/>
              <a:t>)</a:t>
            </a:r>
          </a:p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381F52A-25D7-415C-8E15-66BFB3F7B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31CC467-05B2-44CA-A28C-2018F5094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F3A2CCB-9C68-497B-AFC1-78E99315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9725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197CED-22AF-4E10-B38A-C1156BF3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140" y="461603"/>
            <a:ext cx="3060160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8F0F58-53A0-467E-B6DF-C70683D9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687344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Links de </a:t>
            </a:r>
            <a:r>
              <a:rPr lang="en-US" dirty="0" err="1"/>
              <a:t>descarga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FD70A-B911-40B9-BDB4-D8416D0A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779" y="913495"/>
            <a:ext cx="4699221" cy="234509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Chrome </a:t>
            </a:r>
            <a:r>
              <a:rPr lang="en-US" sz="1800" dirty="0" err="1">
                <a:hlinkClick r:id="rId5"/>
              </a:rPr>
              <a:t>Descargar</a:t>
            </a:r>
            <a:endParaRPr lang="en-US" sz="1800" dirty="0"/>
          </a:p>
          <a:p>
            <a:r>
              <a:rPr lang="en-US" sz="1800" dirty="0"/>
              <a:t>VS Code </a:t>
            </a:r>
            <a:r>
              <a:rPr lang="en-US" sz="1800" dirty="0" err="1">
                <a:hlinkClick r:id="rId6"/>
              </a:rPr>
              <a:t>Descargar</a:t>
            </a:r>
            <a:endParaRPr lang="en-US" sz="1800" dirty="0"/>
          </a:p>
          <a:p>
            <a:r>
              <a:rPr lang="en-US" sz="1800" dirty="0"/>
              <a:t>Postman </a:t>
            </a:r>
            <a:r>
              <a:rPr lang="en-US" sz="1800" dirty="0" err="1">
                <a:hlinkClick r:id="rId7"/>
              </a:rPr>
              <a:t>Descargar</a:t>
            </a:r>
            <a:endParaRPr lang="en-US" sz="1800" dirty="0"/>
          </a:p>
          <a:p>
            <a:r>
              <a:rPr lang="en-US" sz="1800" dirty="0"/>
              <a:t>Git </a:t>
            </a:r>
            <a:r>
              <a:rPr lang="en-US" sz="1800" dirty="0" err="1">
                <a:hlinkClick r:id="rId8"/>
              </a:rPr>
              <a:t>Descargar</a:t>
            </a:r>
            <a:endParaRPr lang="en-US" sz="1800" dirty="0"/>
          </a:p>
          <a:p>
            <a:r>
              <a:rPr lang="en-US" sz="1800" dirty="0" err="1"/>
              <a:t>Github</a:t>
            </a:r>
            <a:r>
              <a:rPr lang="en-US" sz="1800" dirty="0"/>
              <a:t> </a:t>
            </a:r>
            <a:r>
              <a:rPr lang="en-US" sz="1800" dirty="0" err="1">
                <a:hlinkClick r:id="rId9"/>
              </a:rPr>
              <a:t>Ir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28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D2C494-FE99-4E46-84F1-F816CD77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531" y="2670008"/>
            <a:ext cx="2537205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Scaffold</a:t>
            </a:r>
          </a:p>
        </p:txBody>
      </p:sp>
      <p:pic>
        <p:nvPicPr>
          <p:cNvPr id="10244" name="Picture 4" descr="Pin on design">
            <a:extLst>
              <a:ext uri="{FF2B5EF4-FFF2-40B4-BE49-F238E27FC236}">
                <a16:creationId xmlns:a16="http://schemas.microsoft.com/office/drawing/2014/main" id="{DB856F3A-41C5-4029-8898-8E6442D16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2" r="24706"/>
          <a:stretch/>
        </p:blipFill>
        <p:spPr bwMode="auto"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1C36C1-4515-4344-886F-16F6D770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77142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88</TotalTime>
  <Words>235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Fundamentos de angular</vt:lpstr>
      <vt:lpstr>Urbano Ballesteros Rodriguez</vt:lpstr>
      <vt:lpstr>¿Que es angular?</vt:lpstr>
      <vt:lpstr>¿Que es typescrypt?</vt:lpstr>
      <vt:lpstr>Ventajas</vt:lpstr>
      <vt:lpstr>Mítos y leyendas</vt:lpstr>
      <vt:lpstr>Instalación</vt:lpstr>
      <vt:lpstr>Links de descarga</vt:lpstr>
      <vt:lpstr>Scaffold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angular</dc:title>
  <dc:creator>Urbano Ballesteros Rodriguez</dc:creator>
  <cp:lastModifiedBy>Urbano Ballesteros Rodriguez</cp:lastModifiedBy>
  <cp:revision>8</cp:revision>
  <dcterms:created xsi:type="dcterms:W3CDTF">2021-06-15T02:41:15Z</dcterms:created>
  <dcterms:modified xsi:type="dcterms:W3CDTF">2021-06-17T00:07:46Z</dcterms:modified>
</cp:coreProperties>
</file>