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9" r:id="rId6"/>
    <p:sldId id="392" r:id="rId7"/>
    <p:sldId id="393" r:id="rId8"/>
    <p:sldId id="394" r:id="rId9"/>
    <p:sldId id="3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3725" autoAdjust="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Virtual Reality Lacrosse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Martin Maxim</a:t>
            </a:r>
          </a:p>
          <a:p>
            <a:r>
              <a:rPr lang="en-US" dirty="0"/>
              <a:t>Project 3 325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C6D04E-857D-7EEB-3B8A-CC2BAD0418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1897" b="11897"/>
          <a:stretch>
            <a:fillRect/>
          </a:stretch>
        </p:blipFill>
        <p:spPr>
          <a:xfrm>
            <a:off x="1056639" y="1051551"/>
            <a:ext cx="4695613" cy="4321116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Stick Fundamentals</a:t>
            </a:r>
          </a:p>
          <a:p>
            <a:r>
              <a:rPr lang="en-US" dirty="0"/>
              <a:t>Wall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Targets, Goalies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E2C0EA-D116-2EC4-D378-DAED5997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Stick Fundamentals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125C-6422-0104-54C6-BD84F87B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Pick which hand, 2 grab points</a:t>
            </a:r>
            <a:endParaRPr lang="en-US"/>
          </a:p>
        </p:txBody>
      </p:sp>
      <p:pic>
        <p:nvPicPr>
          <p:cNvPr id="13" name="Picture Placeholder 12" descr="A person holding a stick and a ball&#10;&#10;Description automatically generated">
            <a:extLst>
              <a:ext uri="{FF2B5EF4-FFF2-40B4-BE49-F238E27FC236}">
                <a16:creationId xmlns:a16="http://schemas.microsoft.com/office/drawing/2014/main" id="{5B150E4A-42BF-DD25-8BF6-DED1B17E9B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264" r="23264"/>
          <a:stretch>
            <a:fillRect/>
          </a:stretch>
        </p:blipFill>
        <p:spPr>
          <a:xfrm>
            <a:off x="5896977" y="549276"/>
            <a:ext cx="4950490" cy="4953084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E6B7C-8155-4BBA-FFB3-538CEB2A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48CDE-7580-CD3A-83BB-86027B9D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endParaRPr lang="en-US" sz="10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8D3C-CE11-2065-89C8-C85B9638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2C0EA-D116-2EC4-D378-DAED5997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07165"/>
            <a:ext cx="3565524" cy="242928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125C-6422-0104-54C6-BD84F87B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Training tool, Realtime, set speed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Use the two grab points as a hierarchy with the stick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 descr="A person wearing a helmet and holding a stick and a ball&#10;&#10;Description automatically generated">
            <a:extLst>
              <a:ext uri="{FF2B5EF4-FFF2-40B4-BE49-F238E27FC236}">
                <a16:creationId xmlns:a16="http://schemas.microsoft.com/office/drawing/2014/main" id="{6DB3F9A6-DD7A-A07D-105C-8A498AF2B9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594" r="20852" b="-1"/>
          <a:stretch/>
        </p:blipFill>
        <p:spPr>
          <a:xfrm>
            <a:off x="5986272" y="549275"/>
            <a:ext cx="5654866" cy="4721717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E6B7C-8155-4BBA-FFB3-538CEB2A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48CDE-7580-CD3A-83BB-86027B9D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endParaRPr lang="en-US" sz="10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8D3C-CE11-2065-89C8-C85B9638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2C0EA-D116-2EC4-D378-DAED5997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Goal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125C-6422-0104-54C6-BD84F87B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sz="1600" dirty="0"/>
              <a:t>Shoot on real goal, like wall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600" dirty="0"/>
              <a:t>Pivot from wall</a:t>
            </a:r>
          </a:p>
        </p:txBody>
      </p:sp>
      <p:pic>
        <p:nvPicPr>
          <p:cNvPr id="11" name="Picture Placeholder 10" descr="A person holding a racket&#10;&#10;Description automatically generated">
            <a:extLst>
              <a:ext uri="{FF2B5EF4-FFF2-40B4-BE49-F238E27FC236}">
                <a16:creationId xmlns:a16="http://schemas.microsoft.com/office/drawing/2014/main" id="{894C9071-A99F-DF82-E4C6-843D1E5F3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353" r="18353"/>
          <a:stretch>
            <a:fillRect/>
          </a:stretch>
        </p:blipFill>
        <p:spPr>
          <a:xfrm>
            <a:off x="5888736" y="549275"/>
            <a:ext cx="5089012" cy="508547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E6B7C-8155-4BBA-FFB3-538CEB2A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48CDE-7580-CD3A-83BB-86027B9D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endParaRPr lang="en-US" sz="10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8D3C-CE11-2065-89C8-C85B9638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4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2C0EA-D116-2EC4-D378-DAED5997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Targets,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Generated Goalie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125C-6422-0104-54C6-BD84F87B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sz="1600" dirty="0"/>
              <a:t>Shoot on real goal, like wall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600" dirty="0"/>
              <a:t>Pivot from wall</a:t>
            </a:r>
          </a:p>
        </p:txBody>
      </p:sp>
      <p:pic>
        <p:nvPicPr>
          <p:cNvPr id="10" name="Picture Placeholder 9" descr="A group of men playing lacrosse&#10;&#10;Description automatically generated">
            <a:extLst>
              <a:ext uri="{FF2B5EF4-FFF2-40B4-BE49-F238E27FC236}">
                <a16:creationId xmlns:a16="http://schemas.microsoft.com/office/drawing/2014/main" id="{CF567D95-BBB8-A467-87BB-911FE4987C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463" r="12789" b="2"/>
          <a:stretch/>
        </p:blipFill>
        <p:spPr>
          <a:xfrm>
            <a:off x="7869936" y="549275"/>
            <a:ext cx="3771202" cy="3148889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E6B7C-8155-4BBA-FFB3-538CEB2A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48CDE-7580-CD3A-83BB-86027B9D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endParaRPr lang="en-US" sz="10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8D3C-CE11-2065-89C8-C85B9638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AE9A51-8794-00A4-F5AA-CB27128D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10" y="2547130"/>
            <a:ext cx="3236379" cy="30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829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047f49-7f42-46fe-b05b-f3a6a9326d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8EA55105374BA0497A45258FE152" ma:contentTypeVersion="14" ma:contentTypeDescription="Create a new document." ma:contentTypeScope="" ma:versionID="497a783afbe16bf5d175cb257ef7c188">
  <xsd:schema xmlns:xsd="http://www.w3.org/2001/XMLSchema" xmlns:xs="http://www.w3.org/2001/XMLSchema" xmlns:p="http://schemas.microsoft.com/office/2006/metadata/properties" xmlns:ns3="40047f49-7f42-46fe-b05b-f3a6a9326d14" xmlns:ns4="7d004094-d614-448f-a657-51803f2c288f" targetNamespace="http://schemas.microsoft.com/office/2006/metadata/properties" ma:root="true" ma:fieldsID="21161412c4732a36b260f218d3a385c3" ns3:_="" ns4:_="">
    <xsd:import namespace="40047f49-7f42-46fe-b05b-f3a6a9326d14"/>
    <xsd:import namespace="7d004094-d614-448f-a657-51803f2c28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47f49-7f42-46fe-b05b-f3a6a9326d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04094-d614-448f-a657-51803f2c288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7d004094-d614-448f-a657-51803f2c288f"/>
    <ds:schemaRef ds:uri="http://schemas.microsoft.com/office/2006/documentManagement/types"/>
    <ds:schemaRef ds:uri="40047f49-7f42-46fe-b05b-f3a6a9326d14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C5606B-5FF9-4D9A-A597-72DBF2C83F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47f49-7f42-46fe-b05b-f3a6a9326d14"/>
    <ds:schemaRef ds:uri="7d004094-d614-448f-a657-51803f2c2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{523E8757-7CA8-4B96-B7DB-6DD9B77D2B1C}tf33713516_win32</Template>
  <TotalTime>19</TotalTime>
  <Words>78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Virtual Reality Lacrosse Training</vt:lpstr>
      <vt:lpstr>Overview</vt:lpstr>
      <vt:lpstr>Stick Fundamentals</vt:lpstr>
      <vt:lpstr>Wall</vt:lpstr>
      <vt:lpstr>Goal</vt:lpstr>
      <vt:lpstr>Targets,  AI Generated Goalie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Lacrosse Training</dc:title>
  <dc:creator>Maxim_Martin</dc:creator>
  <cp:lastModifiedBy>Maxim_Martin</cp:lastModifiedBy>
  <cp:revision>2</cp:revision>
  <dcterms:created xsi:type="dcterms:W3CDTF">2023-10-18T18:16:19Z</dcterms:created>
  <dcterms:modified xsi:type="dcterms:W3CDTF">2023-10-18T18:35:41Z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0x010100436B8EA55105374BA0497A45258FE152</vt:lpwstr>
  </property>
</Properties>
</file>