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68" r:id="rId3"/>
    <p:sldId id="261" r:id="rId4"/>
    <p:sldId id="257" r:id="rId5"/>
    <p:sldId id="262" r:id="rId6"/>
    <p:sldId id="264" r:id="rId7"/>
    <p:sldId id="258" r:id="rId8"/>
    <p:sldId id="263" r:id="rId9"/>
    <p:sldId id="265" r:id="rId10"/>
    <p:sldId id="266" r:id="rId11"/>
    <p:sldId id="269" r:id="rId12"/>
    <p:sldId id="259"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CEBBCD-3E03-3380-1F38-F32D6A38F475}" v="11" dt="2022-10-10T09:15:00.879"/>
    <p1510:client id="{4CDB5AD1-B34A-CBC8-7877-41B8918FB699}" v="465" dt="2022-10-10T09:08:12.989"/>
    <p1510:client id="{600BB64E-4E13-34F0-A0D7-85F7C18EFB82}" v="1" dt="2022-10-11T05:58:16.744"/>
    <p1510:client id="{A791685D-7655-A74D-C1D8-B31E6261CFEB}" v="63" dt="2022-10-11T06:14:53.669"/>
    <p1510:client id="{B08C7B58-A6AD-E3CD-0EA5-AAB589F4F1F9}" v="34" dt="2022-10-10T11:14:18.747"/>
    <p1510:client id="{C68C5FD5-608C-9EA3-46BE-0DF253E51490}" v="4" dt="2022-10-11T06:06:48.653"/>
    <p1510:client id="{CDAAFBA6-EEEA-4900-8DF2-86903B6295D4}" v="649" dt="2022-10-11T06:15:40.409"/>
    <p1510:client id="{D050859F-6801-C7BB-8605-918161E99A13}" v="364" dt="2022-10-11T06:09:27.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23" Type="http://schemas.openxmlformats.org/officeDocument/2006/relationships/customXml" Target="../customXml/item3.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 Ciesielski" userId="S::vic.ciesielski@rmit.edu.au::a17f47e7-9798-4d54-8539-e8f33fcad30d" providerId="AD" clId="Web-{CC129EA1-8BBD-86B2-9409-5E09767A6C2B}"/>
    <pc:docChg chg="mod modMainMaster">
      <pc:chgData name="Vic Ciesielski" userId="S::vic.ciesielski@rmit.edu.au::a17f47e7-9798-4d54-8539-e8f33fcad30d" providerId="AD" clId="Web-{CC129EA1-8BBD-86B2-9409-5E09767A6C2B}" dt="2022-10-11T08:03:50.755" v="1" actId="33475"/>
      <pc:docMkLst>
        <pc:docMk/>
      </pc:docMkLst>
      <pc:sldMasterChg chg="addSp">
        <pc:chgData name="Vic Ciesielski" userId="S::vic.ciesielski@rmit.edu.au::a17f47e7-9798-4d54-8539-e8f33fcad30d" providerId="AD" clId="Web-{CC129EA1-8BBD-86B2-9409-5E09767A6C2B}" dt="2022-10-11T08:03:50.755" v="0" actId="33475"/>
        <pc:sldMasterMkLst>
          <pc:docMk/>
          <pc:sldMasterMk cId="2392189240" sldId="2147483774"/>
        </pc:sldMasterMkLst>
        <pc:spChg chg="add">
          <ac:chgData name="Vic Ciesielski" userId="S::vic.ciesielski@rmit.edu.au::a17f47e7-9798-4d54-8539-e8f33fcad30d" providerId="AD" clId="Web-{CC129EA1-8BBD-86B2-9409-5E09767A6C2B}" dt="2022-10-11T08:03:50.755" v="0" actId="33475"/>
          <ac:spMkLst>
            <pc:docMk/>
            <pc:sldMasterMk cId="2392189240" sldId="2147483774"/>
            <ac:spMk id="8" creationId="{731AC9DD-6E6B-780F-81F5-85D58674F94D}"/>
          </ac:spMkLst>
        </pc:spChg>
      </pc:sldMasterChg>
    </pc:docChg>
  </pc:docChgLst>
  <pc:docChgLst>
    <pc:chgData name="Jack Sydenham" userId="S::s3841816@student.rmit.edu.au::0da2cb22-c029-4ccd-8cf7-e9f48f56fef8" providerId="AD" clId="Web-{4CDB5AD1-B34A-CBC8-7877-41B8918FB699}"/>
    <pc:docChg chg="addSld modSld sldOrd addMainMaster delMainMaster">
      <pc:chgData name="Jack Sydenham" userId="S::s3841816@student.rmit.edu.au::0da2cb22-c029-4ccd-8cf7-e9f48f56fef8" providerId="AD" clId="Web-{4CDB5AD1-B34A-CBC8-7877-41B8918FB699}" dt="2022-10-10T09:08:11.567" v="475" actId="20577"/>
      <pc:docMkLst>
        <pc:docMk/>
      </pc:docMkLst>
      <pc:sldChg chg="addSp delSp modSp new mod setBg modClrScheme setClrOvrMap delDesignElem chgLayout">
        <pc:chgData name="Jack Sydenham" userId="S::s3841816@student.rmit.edu.au::0da2cb22-c029-4ccd-8cf7-e9f48f56fef8" providerId="AD" clId="Web-{4CDB5AD1-B34A-CBC8-7877-41B8918FB699}" dt="2022-10-10T09:00:11.949" v="151" actId="1076"/>
        <pc:sldMkLst>
          <pc:docMk/>
          <pc:sldMk cId="1023556562" sldId="256"/>
        </pc:sldMkLst>
        <pc:spChg chg="mod ord">
          <ac:chgData name="Jack Sydenham" userId="S::s3841816@student.rmit.edu.au::0da2cb22-c029-4ccd-8cf7-e9f48f56fef8" providerId="AD" clId="Web-{4CDB5AD1-B34A-CBC8-7877-41B8918FB699}" dt="2022-10-10T08:49:34.076" v="60"/>
          <ac:spMkLst>
            <pc:docMk/>
            <pc:sldMk cId="1023556562" sldId="256"/>
            <ac:spMk id="2" creationId="{28F77FBD-3E3A-3D73-9101-1E7AE2796333}"/>
          </ac:spMkLst>
        </pc:spChg>
        <pc:spChg chg="mod ord">
          <ac:chgData name="Jack Sydenham" userId="S::s3841816@student.rmit.edu.au::0da2cb22-c029-4ccd-8cf7-e9f48f56fef8" providerId="AD" clId="Web-{4CDB5AD1-B34A-CBC8-7877-41B8918FB699}" dt="2022-10-10T09:00:11.949" v="151" actId="1076"/>
          <ac:spMkLst>
            <pc:docMk/>
            <pc:sldMk cId="1023556562" sldId="256"/>
            <ac:spMk id="3" creationId="{41F61AA3-C71D-830D-6D91-F26DD4CCFB88}"/>
          </ac:spMkLst>
        </pc:spChg>
        <pc:spChg chg="add del">
          <ac:chgData name="Jack Sydenham" userId="S::s3841816@student.rmit.edu.au::0da2cb22-c029-4ccd-8cf7-e9f48f56fef8" providerId="AD" clId="Web-{4CDB5AD1-B34A-CBC8-7877-41B8918FB699}" dt="2022-10-10T08:49:26.873" v="58"/>
          <ac:spMkLst>
            <pc:docMk/>
            <pc:sldMk cId="1023556562" sldId="256"/>
            <ac:spMk id="6" creationId="{0671A8AE-40A1-4631-A6B8-581AFF065482}"/>
          </ac:spMkLst>
        </pc:spChg>
        <pc:spChg chg="add del">
          <ac:chgData name="Jack Sydenham" userId="S::s3841816@student.rmit.edu.au::0da2cb22-c029-4ccd-8cf7-e9f48f56fef8" providerId="AD" clId="Web-{4CDB5AD1-B34A-CBC8-7877-41B8918FB699}" dt="2022-10-10T08:49:26.873" v="58"/>
          <ac:spMkLst>
            <pc:docMk/>
            <pc:sldMk cId="1023556562" sldId="256"/>
            <ac:spMk id="7" creationId="{AB58EF07-17C2-48CF-ABB0-EEF1F17CB8F0}"/>
          </ac:spMkLst>
        </pc:spChg>
        <pc:spChg chg="add del">
          <ac:chgData name="Jack Sydenham" userId="S::s3841816@student.rmit.edu.au::0da2cb22-c029-4ccd-8cf7-e9f48f56fef8" providerId="AD" clId="Web-{4CDB5AD1-B34A-CBC8-7877-41B8918FB699}" dt="2022-10-10T08:49:26.873" v="58"/>
          <ac:spMkLst>
            <pc:docMk/>
            <pc:sldMk cId="1023556562" sldId="256"/>
            <ac:spMk id="8" creationId="{AF2F604E-43BE-4DC3-B983-E071523364F8}"/>
          </ac:spMkLst>
        </pc:spChg>
        <pc:spChg chg="add del">
          <ac:chgData name="Jack Sydenham" userId="S::s3841816@student.rmit.edu.au::0da2cb22-c029-4ccd-8cf7-e9f48f56fef8" providerId="AD" clId="Web-{4CDB5AD1-B34A-CBC8-7877-41B8918FB699}" dt="2022-10-10T08:48:59.201" v="54"/>
          <ac:spMkLst>
            <pc:docMk/>
            <pc:sldMk cId="1023556562" sldId="256"/>
            <ac:spMk id="9" creationId="{A81E7530-396C-45F0-92F4-A885648D1631}"/>
          </ac:spMkLst>
        </pc:spChg>
        <pc:spChg chg="add del">
          <ac:chgData name="Jack Sydenham" userId="S::s3841816@student.rmit.edu.au::0da2cb22-c029-4ccd-8cf7-e9f48f56fef8" providerId="AD" clId="Web-{4CDB5AD1-B34A-CBC8-7877-41B8918FB699}" dt="2022-10-10T08:49:26.873" v="58"/>
          <ac:spMkLst>
            <pc:docMk/>
            <pc:sldMk cId="1023556562" sldId="256"/>
            <ac:spMk id="10" creationId="{08C9B587-E65E-4B52-B37C-ABEBB6E87928}"/>
          </ac:spMkLst>
        </pc:spChg>
        <pc:spChg chg="add del">
          <ac:chgData name="Jack Sydenham" userId="S::s3841816@student.rmit.edu.au::0da2cb22-c029-4ccd-8cf7-e9f48f56fef8" providerId="AD" clId="Web-{4CDB5AD1-B34A-CBC8-7877-41B8918FB699}" dt="2022-10-10T08:48:59.201" v="54"/>
          <ac:spMkLst>
            <pc:docMk/>
            <pc:sldMk cId="1023556562" sldId="256"/>
            <ac:spMk id="11" creationId="{7316481C-0A49-4796-812B-0D64F063B720}"/>
          </ac:spMkLst>
        </pc:spChg>
        <pc:spChg chg="add del">
          <ac:chgData name="Jack Sydenham" userId="S::s3841816@student.rmit.edu.au::0da2cb22-c029-4ccd-8cf7-e9f48f56fef8" providerId="AD" clId="Web-{4CDB5AD1-B34A-CBC8-7877-41B8918FB699}" dt="2022-10-10T08:49:29.483" v="59"/>
          <ac:spMkLst>
            <pc:docMk/>
            <pc:sldMk cId="1023556562" sldId="256"/>
            <ac:spMk id="12" creationId="{DD7EAFE6-2BB9-41FB-9CF4-588CFC708774}"/>
          </ac:spMkLst>
        </pc:spChg>
        <pc:spChg chg="add del">
          <ac:chgData name="Jack Sydenham" userId="S::s3841816@student.rmit.edu.au::0da2cb22-c029-4ccd-8cf7-e9f48f56fef8" providerId="AD" clId="Web-{4CDB5AD1-B34A-CBC8-7877-41B8918FB699}" dt="2022-10-10T08:48:59.201" v="54"/>
          <ac:spMkLst>
            <pc:docMk/>
            <pc:sldMk cId="1023556562" sldId="256"/>
            <ac:spMk id="13" creationId="{A5271697-90F1-4A23-8EF2-0179F2EAFACB}"/>
          </ac:spMkLst>
        </pc:spChg>
        <pc:spChg chg="add del">
          <ac:chgData name="Jack Sydenham" userId="S::s3841816@student.rmit.edu.au::0da2cb22-c029-4ccd-8cf7-e9f48f56fef8" providerId="AD" clId="Web-{4CDB5AD1-B34A-CBC8-7877-41B8918FB699}" dt="2022-10-10T08:49:29.483" v="59"/>
          <ac:spMkLst>
            <pc:docMk/>
            <pc:sldMk cId="1023556562" sldId="256"/>
            <ac:spMk id="17" creationId="{32768DCD-B824-413A-B330-8D57ADB3724C}"/>
          </ac:spMkLst>
        </pc:spChg>
        <pc:spChg chg="add">
          <ac:chgData name="Jack Sydenham" userId="S::s3841816@student.rmit.edu.au::0da2cb22-c029-4ccd-8cf7-e9f48f56fef8" providerId="AD" clId="Web-{4CDB5AD1-B34A-CBC8-7877-41B8918FB699}" dt="2022-10-10T08:49:34.076" v="60"/>
          <ac:spMkLst>
            <pc:docMk/>
            <pc:sldMk cId="1023556562" sldId="256"/>
            <ac:spMk id="19" creationId="{D928DD85-BB99-450D-A702-2683E0296282}"/>
          </ac:spMkLst>
        </pc:spChg>
        <pc:spChg chg="add">
          <ac:chgData name="Jack Sydenham" userId="S::s3841816@student.rmit.edu.au::0da2cb22-c029-4ccd-8cf7-e9f48f56fef8" providerId="AD" clId="Web-{4CDB5AD1-B34A-CBC8-7877-41B8918FB699}" dt="2022-10-10T08:49:34.076" v="60"/>
          <ac:spMkLst>
            <pc:docMk/>
            <pc:sldMk cId="1023556562" sldId="256"/>
            <ac:spMk id="21" creationId="{240E5BD2-4019-4012-A1AA-628900E659E9}"/>
          </ac:spMkLst>
        </pc:spChg>
        <pc:spChg chg="add del">
          <ac:chgData name="Jack Sydenham" userId="S::s3841816@student.rmit.edu.au::0da2cb22-c029-4ccd-8cf7-e9f48f56fef8" providerId="AD" clId="Web-{4CDB5AD1-B34A-CBC8-7877-41B8918FB699}" dt="2022-10-10T08:48:59.201" v="54"/>
          <ac:spMkLst>
            <pc:docMk/>
            <pc:sldMk cId="1023556562" sldId="256"/>
            <ac:spMk id="37" creationId="{D9F5512A-48E1-4C07-B75E-3CCC517B6804}"/>
          </ac:spMkLst>
        </pc:spChg>
        <pc:grpChg chg="add del">
          <ac:chgData name="Jack Sydenham" userId="S::s3841816@student.rmit.edu.au::0da2cb22-c029-4ccd-8cf7-e9f48f56fef8" providerId="AD" clId="Web-{4CDB5AD1-B34A-CBC8-7877-41B8918FB699}" dt="2022-10-10T08:48:59.201" v="54"/>
          <ac:grpSpMkLst>
            <pc:docMk/>
            <pc:sldMk cId="1023556562" sldId="256"/>
            <ac:grpSpMk id="15" creationId="{81DE8B58-F373-409E-A253-4380A66091D4}"/>
          </ac:grpSpMkLst>
        </pc:grpChg>
        <pc:picChg chg="add del mod">
          <ac:chgData name="Jack Sydenham" userId="S::s3841816@student.rmit.edu.au::0da2cb22-c029-4ccd-8cf7-e9f48f56fef8" providerId="AD" clId="Web-{4CDB5AD1-B34A-CBC8-7877-41B8918FB699}" dt="2022-10-10T08:49:12.873" v="57"/>
          <ac:picMkLst>
            <pc:docMk/>
            <pc:sldMk cId="1023556562" sldId="256"/>
            <ac:picMk id="4" creationId="{1028DCA8-08F2-3179-A223-A129625F3752}"/>
          </ac:picMkLst>
        </pc:picChg>
        <pc:picChg chg="add del mod ord">
          <ac:chgData name="Jack Sydenham" userId="S::s3841816@student.rmit.edu.au::0da2cb22-c029-4ccd-8cf7-e9f48f56fef8" providerId="AD" clId="Web-{4CDB5AD1-B34A-CBC8-7877-41B8918FB699}" dt="2022-10-10T08:52:30.236" v="96"/>
          <ac:picMkLst>
            <pc:docMk/>
            <pc:sldMk cId="1023556562" sldId="256"/>
            <ac:picMk id="14" creationId="{DACA918C-9F6F-50A4-A961-C2047356E15B}"/>
          </ac:picMkLst>
        </pc:picChg>
      </pc:sldChg>
      <pc:sldChg chg="addSp delSp modSp new mod setBg">
        <pc:chgData name="Jack Sydenham" userId="S::s3841816@student.rmit.edu.au::0da2cb22-c029-4ccd-8cf7-e9f48f56fef8" providerId="AD" clId="Web-{4CDB5AD1-B34A-CBC8-7877-41B8918FB699}" dt="2022-10-10T09:07:39.456" v="455" actId="20577"/>
        <pc:sldMkLst>
          <pc:docMk/>
          <pc:sldMk cId="1950261028" sldId="257"/>
        </pc:sldMkLst>
        <pc:spChg chg="mod">
          <ac:chgData name="Jack Sydenham" userId="S::s3841816@student.rmit.edu.au::0da2cb22-c029-4ccd-8cf7-e9f48f56fef8" providerId="AD" clId="Web-{4CDB5AD1-B34A-CBC8-7877-41B8918FB699}" dt="2022-10-10T09:04:43.071" v="392"/>
          <ac:spMkLst>
            <pc:docMk/>
            <pc:sldMk cId="1950261028" sldId="257"/>
            <ac:spMk id="2" creationId="{CEDCAE1D-2496-99E3-ACC0-4D5C3ABB1C53}"/>
          </ac:spMkLst>
        </pc:spChg>
        <pc:spChg chg="mod">
          <ac:chgData name="Jack Sydenham" userId="S::s3841816@student.rmit.edu.au::0da2cb22-c029-4ccd-8cf7-e9f48f56fef8" providerId="AD" clId="Web-{4CDB5AD1-B34A-CBC8-7877-41B8918FB699}" dt="2022-10-10T09:07:39.456" v="455" actId="20577"/>
          <ac:spMkLst>
            <pc:docMk/>
            <pc:sldMk cId="1950261028" sldId="257"/>
            <ac:spMk id="3" creationId="{AD6E67A9-9721-23B6-9FAE-1861BABE7D0D}"/>
          </ac:spMkLst>
        </pc:spChg>
        <pc:spChg chg="add del">
          <ac:chgData name="Jack Sydenham" userId="S::s3841816@student.rmit.edu.au::0da2cb22-c029-4ccd-8cf7-e9f48f56fef8" providerId="AD" clId="Web-{4CDB5AD1-B34A-CBC8-7877-41B8918FB699}" dt="2022-10-10T09:04:43.071" v="392"/>
          <ac:spMkLst>
            <pc:docMk/>
            <pc:sldMk cId="1950261028" sldId="257"/>
            <ac:spMk id="8" creationId="{7264F718-7FAC-4056-9FA9-A603EC682FE7}"/>
          </ac:spMkLst>
        </pc:spChg>
        <pc:spChg chg="add del">
          <ac:chgData name="Jack Sydenham" userId="S::s3841816@student.rmit.edu.au::0da2cb22-c029-4ccd-8cf7-e9f48f56fef8" providerId="AD" clId="Web-{4CDB5AD1-B34A-CBC8-7877-41B8918FB699}" dt="2022-10-10T09:04:43.071" v="392"/>
          <ac:spMkLst>
            <pc:docMk/>
            <pc:sldMk cId="1950261028" sldId="257"/>
            <ac:spMk id="10" creationId="{F74639F7-E3C7-4165-A83E-6386A86BA1DA}"/>
          </ac:spMkLst>
        </pc:spChg>
        <pc:spChg chg="add del">
          <ac:chgData name="Jack Sydenham" userId="S::s3841816@student.rmit.edu.au::0da2cb22-c029-4ccd-8cf7-e9f48f56fef8" providerId="AD" clId="Web-{4CDB5AD1-B34A-CBC8-7877-41B8918FB699}" dt="2022-10-10T09:04:43.071" v="392"/>
          <ac:spMkLst>
            <pc:docMk/>
            <pc:sldMk cId="1950261028" sldId="257"/>
            <ac:spMk id="12" creationId="{8B3AF0F1-707A-463E-B5EE-33C63A40CFC9}"/>
          </ac:spMkLst>
        </pc:spChg>
        <pc:spChg chg="add">
          <ac:chgData name="Jack Sydenham" userId="S::s3841816@student.rmit.edu.au::0da2cb22-c029-4ccd-8cf7-e9f48f56fef8" providerId="AD" clId="Web-{4CDB5AD1-B34A-CBC8-7877-41B8918FB699}" dt="2022-10-10T09:04:43.071" v="392"/>
          <ac:spMkLst>
            <pc:docMk/>
            <pc:sldMk cId="1950261028" sldId="257"/>
            <ac:spMk id="17" creationId="{C7FA33FF-088D-4F16-95A2-2C64D353DEA8}"/>
          </ac:spMkLst>
        </pc:spChg>
        <pc:spChg chg="add">
          <ac:chgData name="Jack Sydenham" userId="S::s3841816@student.rmit.edu.au::0da2cb22-c029-4ccd-8cf7-e9f48f56fef8" providerId="AD" clId="Web-{4CDB5AD1-B34A-CBC8-7877-41B8918FB699}" dt="2022-10-10T09:04:43.071" v="392"/>
          <ac:spMkLst>
            <pc:docMk/>
            <pc:sldMk cId="1950261028" sldId="257"/>
            <ac:spMk id="19" creationId="{A376EFB1-01CF-419F-ABF1-2AF02BBFCBD1}"/>
          </ac:spMkLst>
        </pc:spChg>
        <pc:spChg chg="add">
          <ac:chgData name="Jack Sydenham" userId="S::s3841816@student.rmit.edu.au::0da2cb22-c029-4ccd-8cf7-e9f48f56fef8" providerId="AD" clId="Web-{4CDB5AD1-B34A-CBC8-7877-41B8918FB699}" dt="2022-10-10T09:04:43.071" v="392"/>
          <ac:spMkLst>
            <pc:docMk/>
            <pc:sldMk cId="1950261028" sldId="257"/>
            <ac:spMk id="21" creationId="{FF9DEA15-78BD-4750-AA18-B9F28A6D5AB8}"/>
          </ac:spMkLst>
        </pc:spChg>
      </pc:sldChg>
      <pc:sldChg chg="addSp delSp modSp new mod setBg addAnim delAnim setClrOvrMap">
        <pc:chgData name="Jack Sydenham" userId="S::s3841816@student.rmit.edu.au::0da2cb22-c029-4ccd-8cf7-e9f48f56fef8" providerId="AD" clId="Web-{4CDB5AD1-B34A-CBC8-7877-41B8918FB699}" dt="2022-10-10T09:08:11.567" v="475" actId="20577"/>
        <pc:sldMkLst>
          <pc:docMk/>
          <pc:sldMk cId="1786975592" sldId="258"/>
        </pc:sldMkLst>
        <pc:spChg chg="mod">
          <ac:chgData name="Jack Sydenham" userId="S::s3841816@student.rmit.edu.au::0da2cb22-c029-4ccd-8cf7-e9f48f56fef8" providerId="AD" clId="Web-{4CDB5AD1-B34A-CBC8-7877-41B8918FB699}" dt="2022-10-10T09:04:51.978" v="393"/>
          <ac:spMkLst>
            <pc:docMk/>
            <pc:sldMk cId="1786975592" sldId="258"/>
            <ac:spMk id="2" creationId="{9D583425-B183-16F8-C949-A436144A00C9}"/>
          </ac:spMkLst>
        </pc:spChg>
        <pc:spChg chg="mod">
          <ac:chgData name="Jack Sydenham" userId="S::s3841816@student.rmit.edu.au::0da2cb22-c029-4ccd-8cf7-e9f48f56fef8" providerId="AD" clId="Web-{4CDB5AD1-B34A-CBC8-7877-41B8918FB699}" dt="2022-10-10T09:08:11.567" v="475" actId="20577"/>
          <ac:spMkLst>
            <pc:docMk/>
            <pc:sldMk cId="1786975592" sldId="258"/>
            <ac:spMk id="3" creationId="{D9F78AA5-8386-A20F-4F25-D83B8E7DC439}"/>
          </ac:spMkLst>
        </pc:spChg>
        <pc:spChg chg="add del">
          <ac:chgData name="Jack Sydenham" userId="S::s3841816@student.rmit.edu.au::0da2cb22-c029-4ccd-8cf7-e9f48f56fef8" providerId="AD" clId="Web-{4CDB5AD1-B34A-CBC8-7877-41B8918FB699}" dt="2022-10-10T09:04:25.117" v="380"/>
          <ac:spMkLst>
            <pc:docMk/>
            <pc:sldMk cId="1786975592" sldId="258"/>
            <ac:spMk id="8" creationId="{7264F718-7FAC-4056-9FA9-A603EC682FE7}"/>
          </ac:spMkLst>
        </pc:spChg>
        <pc:spChg chg="add del">
          <ac:chgData name="Jack Sydenham" userId="S::s3841816@student.rmit.edu.au::0da2cb22-c029-4ccd-8cf7-e9f48f56fef8" providerId="AD" clId="Web-{4CDB5AD1-B34A-CBC8-7877-41B8918FB699}" dt="2022-10-10T09:04:25.117" v="380"/>
          <ac:spMkLst>
            <pc:docMk/>
            <pc:sldMk cId="1786975592" sldId="258"/>
            <ac:spMk id="10" creationId="{F74639F7-E3C7-4165-A83E-6386A86BA1DA}"/>
          </ac:spMkLst>
        </pc:spChg>
        <pc:spChg chg="add del">
          <ac:chgData name="Jack Sydenham" userId="S::s3841816@student.rmit.edu.au::0da2cb22-c029-4ccd-8cf7-e9f48f56fef8" providerId="AD" clId="Web-{4CDB5AD1-B34A-CBC8-7877-41B8918FB699}" dt="2022-10-10T09:04:25.117" v="380"/>
          <ac:spMkLst>
            <pc:docMk/>
            <pc:sldMk cId="1786975592" sldId="258"/>
            <ac:spMk id="12" creationId="{8B3AF0F1-707A-463E-B5EE-33C63A40CFC9}"/>
          </ac:spMkLst>
        </pc:spChg>
        <pc:spChg chg="add del">
          <ac:chgData name="Jack Sydenham" userId="S::s3841816@student.rmit.edu.au::0da2cb22-c029-4ccd-8cf7-e9f48f56fef8" providerId="AD" clId="Web-{4CDB5AD1-B34A-CBC8-7877-41B8918FB699}" dt="2022-10-10T09:04:30.352" v="382"/>
          <ac:spMkLst>
            <pc:docMk/>
            <pc:sldMk cId="1786975592" sldId="258"/>
            <ac:spMk id="14" creationId="{DA3C47C2-33A2-44B2-BEAB-FEB679075C24}"/>
          </ac:spMkLst>
        </pc:spChg>
        <pc:spChg chg="add del">
          <ac:chgData name="Jack Sydenham" userId="S::s3841816@student.rmit.edu.au::0da2cb22-c029-4ccd-8cf7-e9f48f56fef8" providerId="AD" clId="Web-{4CDB5AD1-B34A-CBC8-7877-41B8918FB699}" dt="2022-10-10T09:04:30.352" v="382"/>
          <ac:spMkLst>
            <pc:docMk/>
            <pc:sldMk cId="1786975592" sldId="258"/>
            <ac:spMk id="15" creationId="{AD182BA8-54AD-4D9F-8264-B0FA8BB47D7C}"/>
          </ac:spMkLst>
        </pc:spChg>
        <pc:spChg chg="add del">
          <ac:chgData name="Jack Sydenham" userId="S::s3841816@student.rmit.edu.au::0da2cb22-c029-4ccd-8cf7-e9f48f56fef8" providerId="AD" clId="Web-{4CDB5AD1-B34A-CBC8-7877-41B8918FB699}" dt="2022-10-10T09:04:30.352" v="382"/>
          <ac:spMkLst>
            <pc:docMk/>
            <pc:sldMk cId="1786975592" sldId="258"/>
            <ac:spMk id="16" creationId="{4ED83379-0499-45E1-AB78-6AA230F96442}"/>
          </ac:spMkLst>
        </pc:spChg>
        <pc:spChg chg="add del">
          <ac:chgData name="Jack Sydenham" userId="S::s3841816@student.rmit.edu.au::0da2cb22-c029-4ccd-8cf7-e9f48f56fef8" providerId="AD" clId="Web-{4CDB5AD1-B34A-CBC8-7877-41B8918FB699}" dt="2022-10-10T09:04:32.508" v="384"/>
          <ac:spMkLst>
            <pc:docMk/>
            <pc:sldMk cId="1786975592" sldId="258"/>
            <ac:spMk id="18" creationId="{5FB946D7-1CA4-446E-8795-007CACFDEB88}"/>
          </ac:spMkLst>
        </pc:spChg>
        <pc:spChg chg="add del">
          <ac:chgData name="Jack Sydenham" userId="S::s3841816@student.rmit.edu.au::0da2cb22-c029-4ccd-8cf7-e9f48f56fef8" providerId="AD" clId="Web-{4CDB5AD1-B34A-CBC8-7877-41B8918FB699}" dt="2022-10-10T09:04:32.508" v="384"/>
          <ac:spMkLst>
            <pc:docMk/>
            <pc:sldMk cId="1786975592" sldId="258"/>
            <ac:spMk id="19" creationId="{192416F2-BC84-4D7C-80C6-6296C10C3819}"/>
          </ac:spMkLst>
        </pc:spChg>
        <pc:spChg chg="add del">
          <ac:chgData name="Jack Sydenham" userId="S::s3841816@student.rmit.edu.au::0da2cb22-c029-4ccd-8cf7-e9f48f56fef8" providerId="AD" clId="Web-{4CDB5AD1-B34A-CBC8-7877-41B8918FB699}" dt="2022-10-10T09:04:34.758" v="386"/>
          <ac:spMkLst>
            <pc:docMk/>
            <pc:sldMk cId="1786975592" sldId="258"/>
            <ac:spMk id="22" creationId="{C3896A03-3945-419A-B66B-4EE266EDD152}"/>
          </ac:spMkLst>
        </pc:spChg>
        <pc:spChg chg="add del">
          <ac:chgData name="Jack Sydenham" userId="S::s3841816@student.rmit.edu.au::0da2cb22-c029-4ccd-8cf7-e9f48f56fef8" providerId="AD" clId="Web-{4CDB5AD1-B34A-CBC8-7877-41B8918FB699}" dt="2022-10-10T09:04:34.758" v="386"/>
          <ac:spMkLst>
            <pc:docMk/>
            <pc:sldMk cId="1786975592" sldId="258"/>
            <ac:spMk id="23" creationId="{B34F5AD2-EDBD-4BBD-A55C-EAFFD0C7097A}"/>
          </ac:spMkLst>
        </pc:spChg>
        <pc:spChg chg="add del">
          <ac:chgData name="Jack Sydenham" userId="S::s3841816@student.rmit.edu.au::0da2cb22-c029-4ccd-8cf7-e9f48f56fef8" providerId="AD" clId="Web-{4CDB5AD1-B34A-CBC8-7877-41B8918FB699}" dt="2022-10-10T09:04:37.821" v="390"/>
          <ac:spMkLst>
            <pc:docMk/>
            <pc:sldMk cId="1786975592" sldId="258"/>
            <ac:spMk id="25" creationId="{7264F718-7FAC-4056-9FA9-A603EC682FE7}"/>
          </ac:spMkLst>
        </pc:spChg>
        <pc:spChg chg="add del">
          <ac:chgData name="Jack Sydenham" userId="S::s3841816@student.rmit.edu.au::0da2cb22-c029-4ccd-8cf7-e9f48f56fef8" providerId="AD" clId="Web-{4CDB5AD1-B34A-CBC8-7877-41B8918FB699}" dt="2022-10-10T09:04:37.821" v="390"/>
          <ac:spMkLst>
            <pc:docMk/>
            <pc:sldMk cId="1786975592" sldId="258"/>
            <ac:spMk id="26" creationId="{F74639F7-E3C7-4165-A83E-6386A86BA1DA}"/>
          </ac:spMkLst>
        </pc:spChg>
        <pc:spChg chg="add del">
          <ac:chgData name="Jack Sydenham" userId="S::s3841816@student.rmit.edu.au::0da2cb22-c029-4ccd-8cf7-e9f48f56fef8" providerId="AD" clId="Web-{4CDB5AD1-B34A-CBC8-7877-41B8918FB699}" dt="2022-10-10T09:04:37.821" v="390"/>
          <ac:spMkLst>
            <pc:docMk/>
            <pc:sldMk cId="1786975592" sldId="258"/>
            <ac:spMk id="27" creationId="{8B3AF0F1-707A-463E-B5EE-33C63A40CFC9}"/>
          </ac:spMkLst>
        </pc:spChg>
        <pc:spChg chg="add del">
          <ac:chgData name="Jack Sydenham" userId="S::s3841816@student.rmit.edu.au::0da2cb22-c029-4ccd-8cf7-e9f48f56fef8" providerId="AD" clId="Web-{4CDB5AD1-B34A-CBC8-7877-41B8918FB699}" dt="2022-10-10T09:04:51.978" v="393"/>
          <ac:spMkLst>
            <pc:docMk/>
            <pc:sldMk cId="1786975592" sldId="258"/>
            <ac:spMk id="29" creationId="{C3896A03-3945-419A-B66B-4EE266EDD152}"/>
          </ac:spMkLst>
        </pc:spChg>
        <pc:spChg chg="add del">
          <ac:chgData name="Jack Sydenham" userId="S::s3841816@student.rmit.edu.au::0da2cb22-c029-4ccd-8cf7-e9f48f56fef8" providerId="AD" clId="Web-{4CDB5AD1-B34A-CBC8-7877-41B8918FB699}" dt="2022-10-10T09:04:51.978" v="393"/>
          <ac:spMkLst>
            <pc:docMk/>
            <pc:sldMk cId="1786975592" sldId="258"/>
            <ac:spMk id="30" creationId="{B34F5AD2-EDBD-4BBD-A55C-EAFFD0C7097A}"/>
          </ac:spMkLst>
        </pc:spChg>
        <pc:spChg chg="add">
          <ac:chgData name="Jack Sydenham" userId="S::s3841816@student.rmit.edu.au::0da2cb22-c029-4ccd-8cf7-e9f48f56fef8" providerId="AD" clId="Web-{4CDB5AD1-B34A-CBC8-7877-41B8918FB699}" dt="2022-10-10T09:04:51.978" v="393"/>
          <ac:spMkLst>
            <pc:docMk/>
            <pc:sldMk cId="1786975592" sldId="258"/>
            <ac:spMk id="35" creationId="{C7FA33FF-088D-4F16-95A2-2C64D353DEA8}"/>
          </ac:spMkLst>
        </pc:spChg>
        <pc:spChg chg="add">
          <ac:chgData name="Jack Sydenham" userId="S::s3841816@student.rmit.edu.au::0da2cb22-c029-4ccd-8cf7-e9f48f56fef8" providerId="AD" clId="Web-{4CDB5AD1-B34A-CBC8-7877-41B8918FB699}" dt="2022-10-10T09:04:51.978" v="393"/>
          <ac:spMkLst>
            <pc:docMk/>
            <pc:sldMk cId="1786975592" sldId="258"/>
            <ac:spMk id="37" creationId="{A376EFB1-01CF-419F-ABF1-2AF02BBFCBD1}"/>
          </ac:spMkLst>
        </pc:spChg>
        <pc:spChg chg="add">
          <ac:chgData name="Jack Sydenham" userId="S::s3841816@student.rmit.edu.au::0da2cb22-c029-4ccd-8cf7-e9f48f56fef8" providerId="AD" clId="Web-{4CDB5AD1-B34A-CBC8-7877-41B8918FB699}" dt="2022-10-10T09:04:51.978" v="393"/>
          <ac:spMkLst>
            <pc:docMk/>
            <pc:sldMk cId="1786975592" sldId="258"/>
            <ac:spMk id="39" creationId="{FF9DEA15-78BD-4750-AA18-B9F28A6D5AB8}"/>
          </ac:spMkLst>
        </pc:spChg>
        <pc:cxnChg chg="add del">
          <ac:chgData name="Jack Sydenham" userId="S::s3841816@student.rmit.edu.au::0da2cb22-c029-4ccd-8cf7-e9f48f56fef8" providerId="AD" clId="Web-{4CDB5AD1-B34A-CBC8-7877-41B8918FB699}" dt="2022-10-10T09:04:32.508" v="384"/>
          <ac:cxnSpMkLst>
            <pc:docMk/>
            <pc:sldMk cId="1786975592" sldId="258"/>
            <ac:cxnSpMk id="20" creationId="{2330623A-AB89-4E04-AC9A-2BAFBF85AE3A}"/>
          </ac:cxnSpMkLst>
        </pc:cxnChg>
      </pc:sldChg>
      <pc:sldChg chg="addSp modSp new mod setBg addAnim">
        <pc:chgData name="Jack Sydenham" userId="S::s3841816@student.rmit.edu.au::0da2cb22-c029-4ccd-8cf7-e9f48f56fef8" providerId="AD" clId="Web-{4CDB5AD1-B34A-CBC8-7877-41B8918FB699}" dt="2022-10-10T09:05:02.978" v="396"/>
        <pc:sldMkLst>
          <pc:docMk/>
          <pc:sldMk cId="2958949662" sldId="259"/>
        </pc:sldMkLst>
        <pc:spChg chg="mod">
          <ac:chgData name="Jack Sydenham" userId="S::s3841816@student.rmit.edu.au::0da2cb22-c029-4ccd-8cf7-e9f48f56fef8" providerId="AD" clId="Web-{4CDB5AD1-B34A-CBC8-7877-41B8918FB699}" dt="2022-10-10T09:05:02.978" v="395"/>
          <ac:spMkLst>
            <pc:docMk/>
            <pc:sldMk cId="2958949662" sldId="259"/>
            <ac:spMk id="2" creationId="{6886FA4D-EC36-7588-4765-101094264261}"/>
          </ac:spMkLst>
        </pc:spChg>
        <pc:spChg chg="mod">
          <ac:chgData name="Jack Sydenham" userId="S::s3841816@student.rmit.edu.au::0da2cb22-c029-4ccd-8cf7-e9f48f56fef8" providerId="AD" clId="Web-{4CDB5AD1-B34A-CBC8-7877-41B8918FB699}" dt="2022-10-10T09:05:02.978" v="395"/>
          <ac:spMkLst>
            <pc:docMk/>
            <pc:sldMk cId="2958949662" sldId="259"/>
            <ac:spMk id="3" creationId="{D820CA4B-C0B4-2D49-CCB9-258571886FB9}"/>
          </ac:spMkLst>
        </pc:spChg>
        <pc:spChg chg="add">
          <ac:chgData name="Jack Sydenham" userId="S::s3841816@student.rmit.edu.au::0da2cb22-c029-4ccd-8cf7-e9f48f56fef8" providerId="AD" clId="Web-{4CDB5AD1-B34A-CBC8-7877-41B8918FB699}" dt="2022-10-10T09:05:02.978" v="395"/>
          <ac:spMkLst>
            <pc:docMk/>
            <pc:sldMk cId="2958949662" sldId="259"/>
            <ac:spMk id="8" creationId="{C7FA33FF-088D-4F16-95A2-2C64D353DEA8}"/>
          </ac:spMkLst>
        </pc:spChg>
        <pc:spChg chg="add">
          <ac:chgData name="Jack Sydenham" userId="S::s3841816@student.rmit.edu.au::0da2cb22-c029-4ccd-8cf7-e9f48f56fef8" providerId="AD" clId="Web-{4CDB5AD1-B34A-CBC8-7877-41B8918FB699}" dt="2022-10-10T09:05:02.978" v="395"/>
          <ac:spMkLst>
            <pc:docMk/>
            <pc:sldMk cId="2958949662" sldId="259"/>
            <ac:spMk id="10" creationId="{A376EFB1-01CF-419F-ABF1-2AF02BBFCBD1}"/>
          </ac:spMkLst>
        </pc:spChg>
        <pc:spChg chg="add">
          <ac:chgData name="Jack Sydenham" userId="S::s3841816@student.rmit.edu.au::0da2cb22-c029-4ccd-8cf7-e9f48f56fef8" providerId="AD" clId="Web-{4CDB5AD1-B34A-CBC8-7877-41B8918FB699}" dt="2022-10-10T09:05:02.978" v="395"/>
          <ac:spMkLst>
            <pc:docMk/>
            <pc:sldMk cId="2958949662" sldId="259"/>
            <ac:spMk id="12" creationId="{FF9DEA15-78BD-4750-AA18-B9F28A6D5AB8}"/>
          </ac:spMkLst>
        </pc:spChg>
      </pc:sldChg>
      <pc:sldChg chg="addSp modSp new mod setBg">
        <pc:chgData name="Jack Sydenham" userId="S::s3841816@student.rmit.edu.au::0da2cb22-c029-4ccd-8cf7-e9f48f56fef8" providerId="AD" clId="Web-{4CDB5AD1-B34A-CBC8-7877-41B8918FB699}" dt="2022-10-10T09:05:07.416" v="397"/>
        <pc:sldMkLst>
          <pc:docMk/>
          <pc:sldMk cId="1129365081" sldId="260"/>
        </pc:sldMkLst>
        <pc:spChg chg="mod">
          <ac:chgData name="Jack Sydenham" userId="S::s3841816@student.rmit.edu.au::0da2cb22-c029-4ccd-8cf7-e9f48f56fef8" providerId="AD" clId="Web-{4CDB5AD1-B34A-CBC8-7877-41B8918FB699}" dt="2022-10-10T09:05:07.416" v="397"/>
          <ac:spMkLst>
            <pc:docMk/>
            <pc:sldMk cId="1129365081" sldId="260"/>
            <ac:spMk id="2" creationId="{637F1440-C39A-90A2-F0A4-4BBA4C9F5CE6}"/>
          </ac:spMkLst>
        </pc:spChg>
        <pc:spChg chg="mod">
          <ac:chgData name="Jack Sydenham" userId="S::s3841816@student.rmit.edu.au::0da2cb22-c029-4ccd-8cf7-e9f48f56fef8" providerId="AD" clId="Web-{4CDB5AD1-B34A-CBC8-7877-41B8918FB699}" dt="2022-10-10T09:05:07.416" v="397"/>
          <ac:spMkLst>
            <pc:docMk/>
            <pc:sldMk cId="1129365081" sldId="260"/>
            <ac:spMk id="3" creationId="{60E7AF76-EEF5-F3C2-0E17-322870DF4908}"/>
          </ac:spMkLst>
        </pc:spChg>
        <pc:spChg chg="add">
          <ac:chgData name="Jack Sydenham" userId="S::s3841816@student.rmit.edu.au::0da2cb22-c029-4ccd-8cf7-e9f48f56fef8" providerId="AD" clId="Web-{4CDB5AD1-B34A-CBC8-7877-41B8918FB699}" dt="2022-10-10T09:05:07.416" v="397"/>
          <ac:spMkLst>
            <pc:docMk/>
            <pc:sldMk cId="1129365081" sldId="260"/>
            <ac:spMk id="8" creationId="{C7FA33FF-088D-4F16-95A2-2C64D353DEA8}"/>
          </ac:spMkLst>
        </pc:spChg>
        <pc:spChg chg="add">
          <ac:chgData name="Jack Sydenham" userId="S::s3841816@student.rmit.edu.au::0da2cb22-c029-4ccd-8cf7-e9f48f56fef8" providerId="AD" clId="Web-{4CDB5AD1-B34A-CBC8-7877-41B8918FB699}" dt="2022-10-10T09:05:07.416" v="397"/>
          <ac:spMkLst>
            <pc:docMk/>
            <pc:sldMk cId="1129365081" sldId="260"/>
            <ac:spMk id="10" creationId="{A376EFB1-01CF-419F-ABF1-2AF02BBFCBD1}"/>
          </ac:spMkLst>
        </pc:spChg>
        <pc:spChg chg="add">
          <ac:chgData name="Jack Sydenham" userId="S::s3841816@student.rmit.edu.au::0da2cb22-c029-4ccd-8cf7-e9f48f56fef8" providerId="AD" clId="Web-{4CDB5AD1-B34A-CBC8-7877-41B8918FB699}" dt="2022-10-10T09:05:07.416" v="397"/>
          <ac:spMkLst>
            <pc:docMk/>
            <pc:sldMk cId="1129365081" sldId="260"/>
            <ac:spMk id="12" creationId="{FF9DEA15-78BD-4750-AA18-B9F28A6D5AB8}"/>
          </ac:spMkLst>
        </pc:spChg>
      </pc:sldChg>
      <pc:sldChg chg="addSp modSp new mod ord setBg addAnim">
        <pc:chgData name="Jack Sydenham" userId="S::s3841816@student.rmit.edu.au::0da2cb22-c029-4ccd-8cf7-e9f48f56fef8" providerId="AD" clId="Web-{4CDB5AD1-B34A-CBC8-7877-41B8918FB699}" dt="2022-10-10T09:07:30.643" v="452" actId="20577"/>
        <pc:sldMkLst>
          <pc:docMk/>
          <pc:sldMk cId="269167219" sldId="261"/>
        </pc:sldMkLst>
        <pc:spChg chg="mod">
          <ac:chgData name="Jack Sydenham" userId="S::s3841816@student.rmit.edu.au::0da2cb22-c029-4ccd-8cf7-e9f48f56fef8" providerId="AD" clId="Web-{4CDB5AD1-B34A-CBC8-7877-41B8918FB699}" dt="2022-10-10T09:06:12.451" v="402" actId="14100"/>
          <ac:spMkLst>
            <pc:docMk/>
            <pc:sldMk cId="269167219" sldId="261"/>
            <ac:spMk id="2" creationId="{A2D56956-9901-C6A8-F65D-B1420892043F}"/>
          </ac:spMkLst>
        </pc:spChg>
        <pc:spChg chg="mod">
          <ac:chgData name="Jack Sydenham" userId="S::s3841816@student.rmit.edu.au::0da2cb22-c029-4ccd-8cf7-e9f48f56fef8" providerId="AD" clId="Web-{4CDB5AD1-B34A-CBC8-7877-41B8918FB699}" dt="2022-10-10T09:07:30.643" v="452" actId="20577"/>
          <ac:spMkLst>
            <pc:docMk/>
            <pc:sldMk cId="269167219" sldId="261"/>
            <ac:spMk id="3" creationId="{73CD6648-4515-4C10-EB98-ADEA495F394C}"/>
          </ac:spMkLst>
        </pc:spChg>
        <pc:spChg chg="add">
          <ac:chgData name="Jack Sydenham" userId="S::s3841816@student.rmit.edu.au::0da2cb22-c029-4ccd-8cf7-e9f48f56fef8" providerId="AD" clId="Web-{4CDB5AD1-B34A-CBC8-7877-41B8918FB699}" dt="2022-10-10T09:05:16.057" v="398"/>
          <ac:spMkLst>
            <pc:docMk/>
            <pc:sldMk cId="269167219" sldId="261"/>
            <ac:spMk id="8" creationId="{C7FA33FF-088D-4F16-95A2-2C64D353DEA8}"/>
          </ac:spMkLst>
        </pc:spChg>
        <pc:spChg chg="add">
          <ac:chgData name="Jack Sydenham" userId="S::s3841816@student.rmit.edu.au::0da2cb22-c029-4ccd-8cf7-e9f48f56fef8" providerId="AD" clId="Web-{4CDB5AD1-B34A-CBC8-7877-41B8918FB699}" dt="2022-10-10T09:05:16.057" v="398"/>
          <ac:spMkLst>
            <pc:docMk/>
            <pc:sldMk cId="269167219" sldId="261"/>
            <ac:spMk id="10" creationId="{A376EFB1-01CF-419F-ABF1-2AF02BBFCBD1}"/>
          </ac:spMkLst>
        </pc:spChg>
        <pc:spChg chg="add">
          <ac:chgData name="Jack Sydenham" userId="S::s3841816@student.rmit.edu.au::0da2cb22-c029-4ccd-8cf7-e9f48f56fef8" providerId="AD" clId="Web-{4CDB5AD1-B34A-CBC8-7877-41B8918FB699}" dt="2022-10-10T09:05:16.057" v="398"/>
          <ac:spMkLst>
            <pc:docMk/>
            <pc:sldMk cId="269167219" sldId="261"/>
            <ac:spMk id="12" creationId="{FF9DEA15-78BD-4750-AA18-B9F28A6D5AB8}"/>
          </ac:spMkLst>
        </pc:spChg>
      </pc:sldChg>
      <pc:sldMasterChg chg="del delSldLayout">
        <pc:chgData name="Jack Sydenham" userId="S::s3841816@student.rmit.edu.au::0da2cb22-c029-4ccd-8cf7-e9f48f56fef8" providerId="AD" clId="Web-{4CDB5AD1-B34A-CBC8-7877-41B8918FB699}" dt="2022-10-10T08:47:32.589" v="48"/>
        <pc:sldMasterMkLst>
          <pc:docMk/>
          <pc:sldMasterMk cId="2460954070" sldId="2147483660"/>
        </pc:sldMasterMkLst>
        <pc:sldLayoutChg chg="del">
          <pc:chgData name="Jack Sydenham" userId="S::s3841816@student.rmit.edu.au::0da2cb22-c029-4ccd-8cf7-e9f48f56fef8" providerId="AD" clId="Web-{4CDB5AD1-B34A-CBC8-7877-41B8918FB699}" dt="2022-10-10T08:47:32.589" v="48"/>
          <pc:sldLayoutMkLst>
            <pc:docMk/>
            <pc:sldMasterMk cId="2460954070" sldId="2147483660"/>
            <pc:sldLayoutMk cId="2385387890" sldId="2147483661"/>
          </pc:sldLayoutMkLst>
        </pc:sldLayoutChg>
        <pc:sldLayoutChg chg="del">
          <pc:chgData name="Jack Sydenham" userId="S::s3841816@student.rmit.edu.au::0da2cb22-c029-4ccd-8cf7-e9f48f56fef8" providerId="AD" clId="Web-{4CDB5AD1-B34A-CBC8-7877-41B8918FB699}" dt="2022-10-10T08:47:32.589" v="48"/>
          <pc:sldLayoutMkLst>
            <pc:docMk/>
            <pc:sldMasterMk cId="2460954070" sldId="2147483660"/>
            <pc:sldLayoutMk cId="949138452" sldId="2147483662"/>
          </pc:sldLayoutMkLst>
        </pc:sldLayoutChg>
        <pc:sldLayoutChg chg="del">
          <pc:chgData name="Jack Sydenham" userId="S::s3841816@student.rmit.edu.au::0da2cb22-c029-4ccd-8cf7-e9f48f56fef8" providerId="AD" clId="Web-{4CDB5AD1-B34A-CBC8-7877-41B8918FB699}" dt="2022-10-10T08:47:32.589" v="48"/>
          <pc:sldLayoutMkLst>
            <pc:docMk/>
            <pc:sldMasterMk cId="2460954070" sldId="2147483660"/>
            <pc:sldLayoutMk cId="2591524520" sldId="2147483663"/>
          </pc:sldLayoutMkLst>
        </pc:sldLayoutChg>
        <pc:sldLayoutChg chg="del">
          <pc:chgData name="Jack Sydenham" userId="S::s3841816@student.rmit.edu.au::0da2cb22-c029-4ccd-8cf7-e9f48f56fef8" providerId="AD" clId="Web-{4CDB5AD1-B34A-CBC8-7877-41B8918FB699}" dt="2022-10-10T08:47:32.589" v="48"/>
          <pc:sldLayoutMkLst>
            <pc:docMk/>
            <pc:sldMasterMk cId="2460954070" sldId="2147483660"/>
            <pc:sldLayoutMk cId="1203092039" sldId="2147483664"/>
          </pc:sldLayoutMkLst>
        </pc:sldLayoutChg>
        <pc:sldLayoutChg chg="del">
          <pc:chgData name="Jack Sydenham" userId="S::s3841816@student.rmit.edu.au::0da2cb22-c029-4ccd-8cf7-e9f48f56fef8" providerId="AD" clId="Web-{4CDB5AD1-B34A-CBC8-7877-41B8918FB699}" dt="2022-10-10T08:47:32.589" v="48"/>
          <pc:sldLayoutMkLst>
            <pc:docMk/>
            <pc:sldMasterMk cId="2460954070" sldId="2147483660"/>
            <pc:sldLayoutMk cId="3733172339" sldId="2147483665"/>
          </pc:sldLayoutMkLst>
        </pc:sldLayoutChg>
        <pc:sldLayoutChg chg="del">
          <pc:chgData name="Jack Sydenham" userId="S::s3841816@student.rmit.edu.au::0da2cb22-c029-4ccd-8cf7-e9f48f56fef8" providerId="AD" clId="Web-{4CDB5AD1-B34A-CBC8-7877-41B8918FB699}" dt="2022-10-10T08:47:32.589" v="48"/>
          <pc:sldLayoutMkLst>
            <pc:docMk/>
            <pc:sldMasterMk cId="2460954070" sldId="2147483660"/>
            <pc:sldLayoutMk cId="3210312558" sldId="2147483666"/>
          </pc:sldLayoutMkLst>
        </pc:sldLayoutChg>
        <pc:sldLayoutChg chg="del">
          <pc:chgData name="Jack Sydenham" userId="S::s3841816@student.rmit.edu.au::0da2cb22-c029-4ccd-8cf7-e9f48f56fef8" providerId="AD" clId="Web-{4CDB5AD1-B34A-CBC8-7877-41B8918FB699}" dt="2022-10-10T08:47:32.589" v="48"/>
          <pc:sldLayoutMkLst>
            <pc:docMk/>
            <pc:sldMasterMk cId="2460954070" sldId="2147483660"/>
            <pc:sldLayoutMk cId="3146388984" sldId="2147483667"/>
          </pc:sldLayoutMkLst>
        </pc:sldLayoutChg>
        <pc:sldLayoutChg chg="del">
          <pc:chgData name="Jack Sydenham" userId="S::s3841816@student.rmit.edu.au::0da2cb22-c029-4ccd-8cf7-e9f48f56fef8" providerId="AD" clId="Web-{4CDB5AD1-B34A-CBC8-7877-41B8918FB699}" dt="2022-10-10T08:47:32.589" v="48"/>
          <pc:sldLayoutMkLst>
            <pc:docMk/>
            <pc:sldMasterMk cId="2460954070" sldId="2147483660"/>
            <pc:sldLayoutMk cId="3171841454" sldId="2147483668"/>
          </pc:sldLayoutMkLst>
        </pc:sldLayoutChg>
        <pc:sldLayoutChg chg="del">
          <pc:chgData name="Jack Sydenham" userId="S::s3841816@student.rmit.edu.au::0da2cb22-c029-4ccd-8cf7-e9f48f56fef8" providerId="AD" clId="Web-{4CDB5AD1-B34A-CBC8-7877-41B8918FB699}" dt="2022-10-10T08:47:32.589" v="48"/>
          <pc:sldLayoutMkLst>
            <pc:docMk/>
            <pc:sldMasterMk cId="2460954070" sldId="2147483660"/>
            <pc:sldLayoutMk cId="1718958274" sldId="2147483669"/>
          </pc:sldLayoutMkLst>
        </pc:sldLayoutChg>
        <pc:sldLayoutChg chg="del">
          <pc:chgData name="Jack Sydenham" userId="S::s3841816@student.rmit.edu.au::0da2cb22-c029-4ccd-8cf7-e9f48f56fef8" providerId="AD" clId="Web-{4CDB5AD1-B34A-CBC8-7877-41B8918FB699}" dt="2022-10-10T08:47:32.589" v="48"/>
          <pc:sldLayoutMkLst>
            <pc:docMk/>
            <pc:sldMasterMk cId="2460954070" sldId="2147483660"/>
            <pc:sldLayoutMk cId="2202905451" sldId="2147483670"/>
          </pc:sldLayoutMkLst>
        </pc:sldLayoutChg>
        <pc:sldLayoutChg chg="del">
          <pc:chgData name="Jack Sydenham" userId="S::s3841816@student.rmit.edu.au::0da2cb22-c029-4ccd-8cf7-e9f48f56fef8" providerId="AD" clId="Web-{4CDB5AD1-B34A-CBC8-7877-41B8918FB699}" dt="2022-10-10T08:47:32.589" v="48"/>
          <pc:sldLayoutMkLst>
            <pc:docMk/>
            <pc:sldMasterMk cId="2460954070" sldId="2147483660"/>
            <pc:sldLayoutMk cId="3479445657" sldId="2147483671"/>
          </pc:sldLayoutMkLst>
        </pc:sldLayoutChg>
      </pc:sldMasterChg>
      <pc:sldMasterChg chg="add del addSldLayout delSldLayout modSldLayout">
        <pc:chgData name="Jack Sydenham" userId="S::s3841816@student.rmit.edu.au::0da2cb22-c029-4ccd-8cf7-e9f48f56fef8" providerId="AD" clId="Web-{4CDB5AD1-B34A-CBC8-7877-41B8918FB699}" dt="2022-10-10T08:47:35.965" v="49"/>
        <pc:sldMasterMkLst>
          <pc:docMk/>
          <pc:sldMasterMk cId="4119821309" sldId="2147483672"/>
        </pc:sldMasterMkLst>
        <pc:sldLayoutChg chg="add del mod replId">
          <pc:chgData name="Jack Sydenham" userId="S::s3841816@student.rmit.edu.au::0da2cb22-c029-4ccd-8cf7-e9f48f56fef8" providerId="AD" clId="Web-{4CDB5AD1-B34A-CBC8-7877-41B8918FB699}" dt="2022-10-10T08:47:35.965" v="49"/>
          <pc:sldLayoutMkLst>
            <pc:docMk/>
            <pc:sldMasterMk cId="4119821309" sldId="2147483672"/>
            <pc:sldLayoutMk cId="3101770929" sldId="2147483673"/>
          </pc:sldLayoutMkLst>
        </pc:sldLayoutChg>
        <pc:sldLayoutChg chg="add del mod replId">
          <pc:chgData name="Jack Sydenham" userId="S::s3841816@student.rmit.edu.au::0da2cb22-c029-4ccd-8cf7-e9f48f56fef8" providerId="AD" clId="Web-{4CDB5AD1-B34A-CBC8-7877-41B8918FB699}" dt="2022-10-10T08:47:35.965" v="49"/>
          <pc:sldLayoutMkLst>
            <pc:docMk/>
            <pc:sldMasterMk cId="4119821309" sldId="2147483672"/>
            <pc:sldLayoutMk cId="3397716911" sldId="2147483674"/>
          </pc:sldLayoutMkLst>
        </pc:sldLayoutChg>
        <pc:sldLayoutChg chg="add del mod replId">
          <pc:chgData name="Jack Sydenham" userId="S::s3841816@student.rmit.edu.au::0da2cb22-c029-4ccd-8cf7-e9f48f56fef8" providerId="AD" clId="Web-{4CDB5AD1-B34A-CBC8-7877-41B8918FB699}" dt="2022-10-10T08:47:35.965" v="49"/>
          <pc:sldLayoutMkLst>
            <pc:docMk/>
            <pc:sldMasterMk cId="4119821309" sldId="2147483672"/>
            <pc:sldLayoutMk cId="3030045316" sldId="2147483675"/>
          </pc:sldLayoutMkLst>
        </pc:sldLayoutChg>
        <pc:sldLayoutChg chg="add del mod replId">
          <pc:chgData name="Jack Sydenham" userId="S::s3841816@student.rmit.edu.au::0da2cb22-c029-4ccd-8cf7-e9f48f56fef8" providerId="AD" clId="Web-{4CDB5AD1-B34A-CBC8-7877-41B8918FB699}" dt="2022-10-10T08:47:35.965" v="49"/>
          <pc:sldLayoutMkLst>
            <pc:docMk/>
            <pc:sldMasterMk cId="4119821309" sldId="2147483672"/>
            <pc:sldLayoutMk cId="2836769954" sldId="2147483676"/>
          </pc:sldLayoutMkLst>
        </pc:sldLayoutChg>
        <pc:sldLayoutChg chg="add del mod replId">
          <pc:chgData name="Jack Sydenham" userId="S::s3841816@student.rmit.edu.au::0da2cb22-c029-4ccd-8cf7-e9f48f56fef8" providerId="AD" clId="Web-{4CDB5AD1-B34A-CBC8-7877-41B8918FB699}" dt="2022-10-10T08:47:35.965" v="49"/>
          <pc:sldLayoutMkLst>
            <pc:docMk/>
            <pc:sldMasterMk cId="4119821309" sldId="2147483672"/>
            <pc:sldLayoutMk cId="1288947364" sldId="2147483677"/>
          </pc:sldLayoutMkLst>
        </pc:sldLayoutChg>
        <pc:sldLayoutChg chg="add del mod replId">
          <pc:chgData name="Jack Sydenham" userId="S::s3841816@student.rmit.edu.au::0da2cb22-c029-4ccd-8cf7-e9f48f56fef8" providerId="AD" clId="Web-{4CDB5AD1-B34A-CBC8-7877-41B8918FB699}" dt="2022-10-10T08:47:35.965" v="49"/>
          <pc:sldLayoutMkLst>
            <pc:docMk/>
            <pc:sldMasterMk cId="4119821309" sldId="2147483672"/>
            <pc:sldLayoutMk cId="2947782540" sldId="2147483678"/>
          </pc:sldLayoutMkLst>
        </pc:sldLayoutChg>
        <pc:sldLayoutChg chg="add del mod replId">
          <pc:chgData name="Jack Sydenham" userId="S::s3841816@student.rmit.edu.au::0da2cb22-c029-4ccd-8cf7-e9f48f56fef8" providerId="AD" clId="Web-{4CDB5AD1-B34A-CBC8-7877-41B8918FB699}" dt="2022-10-10T08:47:35.965" v="49"/>
          <pc:sldLayoutMkLst>
            <pc:docMk/>
            <pc:sldMasterMk cId="4119821309" sldId="2147483672"/>
            <pc:sldLayoutMk cId="2106167336" sldId="2147483679"/>
          </pc:sldLayoutMkLst>
        </pc:sldLayoutChg>
        <pc:sldLayoutChg chg="add del mod replId">
          <pc:chgData name="Jack Sydenham" userId="S::s3841816@student.rmit.edu.au::0da2cb22-c029-4ccd-8cf7-e9f48f56fef8" providerId="AD" clId="Web-{4CDB5AD1-B34A-CBC8-7877-41B8918FB699}" dt="2022-10-10T08:47:35.965" v="49"/>
          <pc:sldLayoutMkLst>
            <pc:docMk/>
            <pc:sldMasterMk cId="4119821309" sldId="2147483672"/>
            <pc:sldLayoutMk cId="3522861601" sldId="2147483680"/>
          </pc:sldLayoutMkLst>
        </pc:sldLayoutChg>
        <pc:sldLayoutChg chg="add del mod replId">
          <pc:chgData name="Jack Sydenham" userId="S::s3841816@student.rmit.edu.au::0da2cb22-c029-4ccd-8cf7-e9f48f56fef8" providerId="AD" clId="Web-{4CDB5AD1-B34A-CBC8-7877-41B8918FB699}" dt="2022-10-10T08:47:35.965" v="49"/>
          <pc:sldLayoutMkLst>
            <pc:docMk/>
            <pc:sldMasterMk cId="4119821309" sldId="2147483672"/>
            <pc:sldLayoutMk cId="2091259574" sldId="2147483681"/>
          </pc:sldLayoutMkLst>
        </pc:sldLayoutChg>
        <pc:sldLayoutChg chg="add del mod replId">
          <pc:chgData name="Jack Sydenham" userId="S::s3841816@student.rmit.edu.au::0da2cb22-c029-4ccd-8cf7-e9f48f56fef8" providerId="AD" clId="Web-{4CDB5AD1-B34A-CBC8-7877-41B8918FB699}" dt="2022-10-10T08:47:35.965" v="49"/>
          <pc:sldLayoutMkLst>
            <pc:docMk/>
            <pc:sldMasterMk cId="4119821309" sldId="2147483672"/>
            <pc:sldLayoutMk cId="2918294932" sldId="2147483682"/>
          </pc:sldLayoutMkLst>
        </pc:sldLayoutChg>
        <pc:sldLayoutChg chg="add del mod replId">
          <pc:chgData name="Jack Sydenham" userId="S::s3841816@student.rmit.edu.au::0da2cb22-c029-4ccd-8cf7-e9f48f56fef8" providerId="AD" clId="Web-{4CDB5AD1-B34A-CBC8-7877-41B8918FB699}" dt="2022-10-10T08:47:35.965" v="49"/>
          <pc:sldLayoutMkLst>
            <pc:docMk/>
            <pc:sldMasterMk cId="4119821309" sldId="2147483672"/>
            <pc:sldLayoutMk cId="104778056" sldId="2147483683"/>
          </pc:sldLayoutMkLst>
        </pc:sldLayoutChg>
      </pc:sldMasterChg>
      <pc:sldMasterChg chg="add del addSldLayout delSldLayout modSldLayout">
        <pc:chgData name="Jack Sydenham" userId="S::s3841816@student.rmit.edu.au::0da2cb22-c029-4ccd-8cf7-e9f48f56fef8" providerId="AD" clId="Web-{4CDB5AD1-B34A-CBC8-7877-41B8918FB699}" dt="2022-10-10T08:47:43.996" v="50"/>
        <pc:sldMasterMkLst>
          <pc:docMk/>
          <pc:sldMasterMk cId="1478799852" sldId="2147483684"/>
        </pc:sldMasterMkLst>
        <pc:sldLayoutChg chg="add del mod replId">
          <pc:chgData name="Jack Sydenham" userId="S::s3841816@student.rmit.edu.au::0da2cb22-c029-4ccd-8cf7-e9f48f56fef8" providerId="AD" clId="Web-{4CDB5AD1-B34A-CBC8-7877-41B8918FB699}" dt="2022-10-10T08:47:43.996" v="50"/>
          <pc:sldLayoutMkLst>
            <pc:docMk/>
            <pc:sldMasterMk cId="1478799852" sldId="2147483684"/>
            <pc:sldLayoutMk cId="1657392757" sldId="2147483685"/>
          </pc:sldLayoutMkLst>
        </pc:sldLayoutChg>
        <pc:sldLayoutChg chg="add del mod replId">
          <pc:chgData name="Jack Sydenham" userId="S::s3841816@student.rmit.edu.au::0da2cb22-c029-4ccd-8cf7-e9f48f56fef8" providerId="AD" clId="Web-{4CDB5AD1-B34A-CBC8-7877-41B8918FB699}" dt="2022-10-10T08:47:43.996" v="50"/>
          <pc:sldLayoutMkLst>
            <pc:docMk/>
            <pc:sldMasterMk cId="1478799852" sldId="2147483684"/>
            <pc:sldLayoutMk cId="2739241680" sldId="2147483686"/>
          </pc:sldLayoutMkLst>
        </pc:sldLayoutChg>
        <pc:sldLayoutChg chg="add del mod replId">
          <pc:chgData name="Jack Sydenham" userId="S::s3841816@student.rmit.edu.au::0da2cb22-c029-4ccd-8cf7-e9f48f56fef8" providerId="AD" clId="Web-{4CDB5AD1-B34A-CBC8-7877-41B8918FB699}" dt="2022-10-10T08:47:43.996" v="50"/>
          <pc:sldLayoutMkLst>
            <pc:docMk/>
            <pc:sldMasterMk cId="1478799852" sldId="2147483684"/>
            <pc:sldLayoutMk cId="838736535" sldId="2147483687"/>
          </pc:sldLayoutMkLst>
        </pc:sldLayoutChg>
        <pc:sldLayoutChg chg="add del mod replId">
          <pc:chgData name="Jack Sydenham" userId="S::s3841816@student.rmit.edu.au::0da2cb22-c029-4ccd-8cf7-e9f48f56fef8" providerId="AD" clId="Web-{4CDB5AD1-B34A-CBC8-7877-41B8918FB699}" dt="2022-10-10T08:47:43.996" v="50"/>
          <pc:sldLayoutMkLst>
            <pc:docMk/>
            <pc:sldMasterMk cId="1478799852" sldId="2147483684"/>
            <pc:sldLayoutMk cId="1743740704" sldId="2147483688"/>
          </pc:sldLayoutMkLst>
        </pc:sldLayoutChg>
        <pc:sldLayoutChg chg="add del mod replId">
          <pc:chgData name="Jack Sydenham" userId="S::s3841816@student.rmit.edu.au::0da2cb22-c029-4ccd-8cf7-e9f48f56fef8" providerId="AD" clId="Web-{4CDB5AD1-B34A-CBC8-7877-41B8918FB699}" dt="2022-10-10T08:47:43.996" v="50"/>
          <pc:sldLayoutMkLst>
            <pc:docMk/>
            <pc:sldMasterMk cId="1478799852" sldId="2147483684"/>
            <pc:sldLayoutMk cId="984674850" sldId="2147483689"/>
          </pc:sldLayoutMkLst>
        </pc:sldLayoutChg>
        <pc:sldLayoutChg chg="add del mod replId">
          <pc:chgData name="Jack Sydenham" userId="S::s3841816@student.rmit.edu.au::0da2cb22-c029-4ccd-8cf7-e9f48f56fef8" providerId="AD" clId="Web-{4CDB5AD1-B34A-CBC8-7877-41B8918FB699}" dt="2022-10-10T08:47:43.996" v="50"/>
          <pc:sldLayoutMkLst>
            <pc:docMk/>
            <pc:sldMasterMk cId="1478799852" sldId="2147483684"/>
            <pc:sldLayoutMk cId="2150156283" sldId="2147483690"/>
          </pc:sldLayoutMkLst>
        </pc:sldLayoutChg>
        <pc:sldLayoutChg chg="add del mod replId">
          <pc:chgData name="Jack Sydenham" userId="S::s3841816@student.rmit.edu.au::0da2cb22-c029-4ccd-8cf7-e9f48f56fef8" providerId="AD" clId="Web-{4CDB5AD1-B34A-CBC8-7877-41B8918FB699}" dt="2022-10-10T08:47:43.996" v="50"/>
          <pc:sldLayoutMkLst>
            <pc:docMk/>
            <pc:sldMasterMk cId="1478799852" sldId="2147483684"/>
            <pc:sldLayoutMk cId="1756841798" sldId="2147483691"/>
          </pc:sldLayoutMkLst>
        </pc:sldLayoutChg>
        <pc:sldLayoutChg chg="add del mod replId">
          <pc:chgData name="Jack Sydenham" userId="S::s3841816@student.rmit.edu.au::0da2cb22-c029-4ccd-8cf7-e9f48f56fef8" providerId="AD" clId="Web-{4CDB5AD1-B34A-CBC8-7877-41B8918FB699}" dt="2022-10-10T08:47:43.996" v="50"/>
          <pc:sldLayoutMkLst>
            <pc:docMk/>
            <pc:sldMasterMk cId="1478799852" sldId="2147483684"/>
            <pc:sldLayoutMk cId="3095705312" sldId="2147483692"/>
          </pc:sldLayoutMkLst>
        </pc:sldLayoutChg>
        <pc:sldLayoutChg chg="add del mod replId">
          <pc:chgData name="Jack Sydenham" userId="S::s3841816@student.rmit.edu.au::0da2cb22-c029-4ccd-8cf7-e9f48f56fef8" providerId="AD" clId="Web-{4CDB5AD1-B34A-CBC8-7877-41B8918FB699}" dt="2022-10-10T08:47:43.996" v="50"/>
          <pc:sldLayoutMkLst>
            <pc:docMk/>
            <pc:sldMasterMk cId="1478799852" sldId="2147483684"/>
            <pc:sldLayoutMk cId="1060163195" sldId="2147483693"/>
          </pc:sldLayoutMkLst>
        </pc:sldLayoutChg>
        <pc:sldLayoutChg chg="add del mod replId">
          <pc:chgData name="Jack Sydenham" userId="S::s3841816@student.rmit.edu.au::0da2cb22-c029-4ccd-8cf7-e9f48f56fef8" providerId="AD" clId="Web-{4CDB5AD1-B34A-CBC8-7877-41B8918FB699}" dt="2022-10-10T08:47:43.996" v="50"/>
          <pc:sldLayoutMkLst>
            <pc:docMk/>
            <pc:sldMasterMk cId="1478799852" sldId="2147483684"/>
            <pc:sldLayoutMk cId="652018661" sldId="2147483694"/>
          </pc:sldLayoutMkLst>
        </pc:sldLayoutChg>
        <pc:sldLayoutChg chg="add del mod replId">
          <pc:chgData name="Jack Sydenham" userId="S::s3841816@student.rmit.edu.au::0da2cb22-c029-4ccd-8cf7-e9f48f56fef8" providerId="AD" clId="Web-{4CDB5AD1-B34A-CBC8-7877-41B8918FB699}" dt="2022-10-10T08:47:43.996" v="50"/>
          <pc:sldLayoutMkLst>
            <pc:docMk/>
            <pc:sldMasterMk cId="1478799852" sldId="2147483684"/>
            <pc:sldLayoutMk cId="3402789829" sldId="2147483695"/>
          </pc:sldLayoutMkLst>
        </pc:sldLayoutChg>
        <pc:sldLayoutChg chg="add del mod replId">
          <pc:chgData name="Jack Sydenham" userId="S::s3841816@student.rmit.edu.au::0da2cb22-c029-4ccd-8cf7-e9f48f56fef8" providerId="AD" clId="Web-{4CDB5AD1-B34A-CBC8-7877-41B8918FB699}" dt="2022-10-10T08:47:43.996" v="50"/>
          <pc:sldLayoutMkLst>
            <pc:docMk/>
            <pc:sldMasterMk cId="1478799852" sldId="2147483684"/>
            <pc:sldLayoutMk cId="1422533925" sldId="2147483696"/>
          </pc:sldLayoutMkLst>
        </pc:sldLayoutChg>
        <pc:sldLayoutChg chg="add del mod replId">
          <pc:chgData name="Jack Sydenham" userId="S::s3841816@student.rmit.edu.au::0da2cb22-c029-4ccd-8cf7-e9f48f56fef8" providerId="AD" clId="Web-{4CDB5AD1-B34A-CBC8-7877-41B8918FB699}" dt="2022-10-10T08:47:43.996" v="50"/>
          <pc:sldLayoutMkLst>
            <pc:docMk/>
            <pc:sldMasterMk cId="1478799852" sldId="2147483684"/>
            <pc:sldLayoutMk cId="1071779856" sldId="2147483697"/>
          </pc:sldLayoutMkLst>
        </pc:sldLayoutChg>
        <pc:sldLayoutChg chg="add del mod replId">
          <pc:chgData name="Jack Sydenham" userId="S::s3841816@student.rmit.edu.au::0da2cb22-c029-4ccd-8cf7-e9f48f56fef8" providerId="AD" clId="Web-{4CDB5AD1-B34A-CBC8-7877-41B8918FB699}" dt="2022-10-10T08:47:43.996" v="50"/>
          <pc:sldLayoutMkLst>
            <pc:docMk/>
            <pc:sldMasterMk cId="1478799852" sldId="2147483684"/>
            <pc:sldLayoutMk cId="3989400392" sldId="2147483698"/>
          </pc:sldLayoutMkLst>
        </pc:sldLayoutChg>
        <pc:sldLayoutChg chg="add del mod replId">
          <pc:chgData name="Jack Sydenham" userId="S::s3841816@student.rmit.edu.au::0da2cb22-c029-4ccd-8cf7-e9f48f56fef8" providerId="AD" clId="Web-{4CDB5AD1-B34A-CBC8-7877-41B8918FB699}" dt="2022-10-10T08:47:43.996" v="50"/>
          <pc:sldLayoutMkLst>
            <pc:docMk/>
            <pc:sldMasterMk cId="1478799852" sldId="2147483684"/>
            <pc:sldLayoutMk cId="4248922008" sldId="2147483699"/>
          </pc:sldLayoutMkLst>
        </pc:sldLayoutChg>
        <pc:sldLayoutChg chg="add del mod replId">
          <pc:chgData name="Jack Sydenham" userId="S::s3841816@student.rmit.edu.au::0da2cb22-c029-4ccd-8cf7-e9f48f56fef8" providerId="AD" clId="Web-{4CDB5AD1-B34A-CBC8-7877-41B8918FB699}" dt="2022-10-10T08:47:43.996" v="50"/>
          <pc:sldLayoutMkLst>
            <pc:docMk/>
            <pc:sldMasterMk cId="1478799852" sldId="2147483684"/>
            <pc:sldLayoutMk cId="466370109" sldId="2147483700"/>
          </pc:sldLayoutMkLst>
        </pc:sldLayoutChg>
        <pc:sldLayoutChg chg="add del mod replId">
          <pc:chgData name="Jack Sydenham" userId="S::s3841816@student.rmit.edu.au::0da2cb22-c029-4ccd-8cf7-e9f48f56fef8" providerId="AD" clId="Web-{4CDB5AD1-B34A-CBC8-7877-41B8918FB699}" dt="2022-10-10T08:47:43.996" v="50"/>
          <pc:sldLayoutMkLst>
            <pc:docMk/>
            <pc:sldMasterMk cId="1478799852" sldId="2147483684"/>
            <pc:sldLayoutMk cId="3541772686" sldId="2147483701"/>
          </pc:sldLayoutMkLst>
        </pc:sldLayoutChg>
      </pc:sldMasterChg>
      <pc:sldMasterChg chg="add del addSldLayout delSldLayout modSldLayout">
        <pc:chgData name="Jack Sydenham" userId="S::s3841816@student.rmit.edu.au::0da2cb22-c029-4ccd-8cf7-e9f48f56fef8" providerId="AD" clId="Web-{4CDB5AD1-B34A-CBC8-7877-41B8918FB699}" dt="2022-10-10T08:47:45.684" v="51"/>
        <pc:sldMasterMkLst>
          <pc:docMk/>
          <pc:sldMasterMk cId="2455923424" sldId="2147483702"/>
        </pc:sldMasterMkLst>
        <pc:sldLayoutChg chg="add del mod replId">
          <pc:chgData name="Jack Sydenham" userId="S::s3841816@student.rmit.edu.au::0da2cb22-c029-4ccd-8cf7-e9f48f56fef8" providerId="AD" clId="Web-{4CDB5AD1-B34A-CBC8-7877-41B8918FB699}" dt="2022-10-10T08:47:45.684" v="51"/>
          <pc:sldLayoutMkLst>
            <pc:docMk/>
            <pc:sldMasterMk cId="2455923424" sldId="2147483702"/>
            <pc:sldLayoutMk cId="3954351237" sldId="2147483703"/>
          </pc:sldLayoutMkLst>
        </pc:sldLayoutChg>
        <pc:sldLayoutChg chg="add del mod replId">
          <pc:chgData name="Jack Sydenham" userId="S::s3841816@student.rmit.edu.au::0da2cb22-c029-4ccd-8cf7-e9f48f56fef8" providerId="AD" clId="Web-{4CDB5AD1-B34A-CBC8-7877-41B8918FB699}" dt="2022-10-10T08:47:45.684" v="51"/>
          <pc:sldLayoutMkLst>
            <pc:docMk/>
            <pc:sldMasterMk cId="2455923424" sldId="2147483702"/>
            <pc:sldLayoutMk cId="2989440158" sldId="2147483704"/>
          </pc:sldLayoutMkLst>
        </pc:sldLayoutChg>
        <pc:sldLayoutChg chg="add del mod replId">
          <pc:chgData name="Jack Sydenham" userId="S::s3841816@student.rmit.edu.au::0da2cb22-c029-4ccd-8cf7-e9f48f56fef8" providerId="AD" clId="Web-{4CDB5AD1-B34A-CBC8-7877-41B8918FB699}" dt="2022-10-10T08:47:45.684" v="51"/>
          <pc:sldLayoutMkLst>
            <pc:docMk/>
            <pc:sldMasterMk cId="2455923424" sldId="2147483702"/>
            <pc:sldLayoutMk cId="2848074473" sldId="2147483705"/>
          </pc:sldLayoutMkLst>
        </pc:sldLayoutChg>
        <pc:sldLayoutChg chg="add del mod replId">
          <pc:chgData name="Jack Sydenham" userId="S::s3841816@student.rmit.edu.au::0da2cb22-c029-4ccd-8cf7-e9f48f56fef8" providerId="AD" clId="Web-{4CDB5AD1-B34A-CBC8-7877-41B8918FB699}" dt="2022-10-10T08:47:45.684" v="51"/>
          <pc:sldLayoutMkLst>
            <pc:docMk/>
            <pc:sldMasterMk cId="2455923424" sldId="2147483702"/>
            <pc:sldLayoutMk cId="1126974697" sldId="2147483706"/>
          </pc:sldLayoutMkLst>
        </pc:sldLayoutChg>
        <pc:sldLayoutChg chg="add del mod replId">
          <pc:chgData name="Jack Sydenham" userId="S::s3841816@student.rmit.edu.au::0da2cb22-c029-4ccd-8cf7-e9f48f56fef8" providerId="AD" clId="Web-{4CDB5AD1-B34A-CBC8-7877-41B8918FB699}" dt="2022-10-10T08:47:45.684" v="51"/>
          <pc:sldLayoutMkLst>
            <pc:docMk/>
            <pc:sldMasterMk cId="2455923424" sldId="2147483702"/>
            <pc:sldLayoutMk cId="3389482175" sldId="2147483707"/>
          </pc:sldLayoutMkLst>
        </pc:sldLayoutChg>
        <pc:sldLayoutChg chg="add del mod replId">
          <pc:chgData name="Jack Sydenham" userId="S::s3841816@student.rmit.edu.au::0da2cb22-c029-4ccd-8cf7-e9f48f56fef8" providerId="AD" clId="Web-{4CDB5AD1-B34A-CBC8-7877-41B8918FB699}" dt="2022-10-10T08:47:45.684" v="51"/>
          <pc:sldLayoutMkLst>
            <pc:docMk/>
            <pc:sldMasterMk cId="2455923424" sldId="2147483702"/>
            <pc:sldLayoutMk cId="3405743061" sldId="2147483708"/>
          </pc:sldLayoutMkLst>
        </pc:sldLayoutChg>
        <pc:sldLayoutChg chg="add del mod replId">
          <pc:chgData name="Jack Sydenham" userId="S::s3841816@student.rmit.edu.au::0da2cb22-c029-4ccd-8cf7-e9f48f56fef8" providerId="AD" clId="Web-{4CDB5AD1-B34A-CBC8-7877-41B8918FB699}" dt="2022-10-10T08:47:45.684" v="51"/>
          <pc:sldLayoutMkLst>
            <pc:docMk/>
            <pc:sldMasterMk cId="2455923424" sldId="2147483702"/>
            <pc:sldLayoutMk cId="29349599" sldId="2147483709"/>
          </pc:sldLayoutMkLst>
        </pc:sldLayoutChg>
        <pc:sldLayoutChg chg="add del mod replId">
          <pc:chgData name="Jack Sydenham" userId="S::s3841816@student.rmit.edu.au::0da2cb22-c029-4ccd-8cf7-e9f48f56fef8" providerId="AD" clId="Web-{4CDB5AD1-B34A-CBC8-7877-41B8918FB699}" dt="2022-10-10T08:47:45.684" v="51"/>
          <pc:sldLayoutMkLst>
            <pc:docMk/>
            <pc:sldMasterMk cId="2455923424" sldId="2147483702"/>
            <pc:sldLayoutMk cId="2918103893" sldId="2147483710"/>
          </pc:sldLayoutMkLst>
        </pc:sldLayoutChg>
        <pc:sldLayoutChg chg="add del mod replId">
          <pc:chgData name="Jack Sydenham" userId="S::s3841816@student.rmit.edu.au::0da2cb22-c029-4ccd-8cf7-e9f48f56fef8" providerId="AD" clId="Web-{4CDB5AD1-B34A-CBC8-7877-41B8918FB699}" dt="2022-10-10T08:47:45.684" v="51"/>
          <pc:sldLayoutMkLst>
            <pc:docMk/>
            <pc:sldMasterMk cId="2455923424" sldId="2147483702"/>
            <pc:sldLayoutMk cId="133403242" sldId="2147483711"/>
          </pc:sldLayoutMkLst>
        </pc:sldLayoutChg>
        <pc:sldLayoutChg chg="add del mod replId">
          <pc:chgData name="Jack Sydenham" userId="S::s3841816@student.rmit.edu.au::0da2cb22-c029-4ccd-8cf7-e9f48f56fef8" providerId="AD" clId="Web-{4CDB5AD1-B34A-CBC8-7877-41B8918FB699}" dt="2022-10-10T08:47:45.684" v="51"/>
          <pc:sldLayoutMkLst>
            <pc:docMk/>
            <pc:sldMasterMk cId="2455923424" sldId="2147483702"/>
            <pc:sldLayoutMk cId="1968976688" sldId="2147483712"/>
          </pc:sldLayoutMkLst>
        </pc:sldLayoutChg>
        <pc:sldLayoutChg chg="add del mod replId">
          <pc:chgData name="Jack Sydenham" userId="S::s3841816@student.rmit.edu.au::0da2cb22-c029-4ccd-8cf7-e9f48f56fef8" providerId="AD" clId="Web-{4CDB5AD1-B34A-CBC8-7877-41B8918FB699}" dt="2022-10-10T08:47:45.684" v="51"/>
          <pc:sldLayoutMkLst>
            <pc:docMk/>
            <pc:sldMasterMk cId="2455923424" sldId="2147483702"/>
            <pc:sldLayoutMk cId="2704636510" sldId="2147483713"/>
          </pc:sldLayoutMkLst>
        </pc:sldLayoutChg>
      </pc:sldMasterChg>
      <pc:sldMasterChg chg="add del addSldLayout delSldLayout modSldLayout">
        <pc:chgData name="Jack Sydenham" userId="S::s3841816@student.rmit.edu.au::0da2cb22-c029-4ccd-8cf7-e9f48f56fef8" providerId="AD" clId="Web-{4CDB5AD1-B34A-CBC8-7877-41B8918FB699}" dt="2022-10-10T08:47:47.918" v="52"/>
        <pc:sldMasterMkLst>
          <pc:docMk/>
          <pc:sldMasterMk cId="1720647947" sldId="2147483714"/>
        </pc:sldMasterMkLst>
        <pc:sldLayoutChg chg="add del mod replId">
          <pc:chgData name="Jack Sydenham" userId="S::s3841816@student.rmit.edu.au::0da2cb22-c029-4ccd-8cf7-e9f48f56fef8" providerId="AD" clId="Web-{4CDB5AD1-B34A-CBC8-7877-41B8918FB699}" dt="2022-10-10T08:47:47.918" v="52"/>
          <pc:sldLayoutMkLst>
            <pc:docMk/>
            <pc:sldMasterMk cId="1720647947" sldId="2147483714"/>
            <pc:sldLayoutMk cId="1480666358" sldId="2147483715"/>
          </pc:sldLayoutMkLst>
        </pc:sldLayoutChg>
        <pc:sldLayoutChg chg="add del mod replId">
          <pc:chgData name="Jack Sydenham" userId="S::s3841816@student.rmit.edu.au::0da2cb22-c029-4ccd-8cf7-e9f48f56fef8" providerId="AD" clId="Web-{4CDB5AD1-B34A-CBC8-7877-41B8918FB699}" dt="2022-10-10T08:47:47.918" v="52"/>
          <pc:sldLayoutMkLst>
            <pc:docMk/>
            <pc:sldMasterMk cId="1720647947" sldId="2147483714"/>
            <pc:sldLayoutMk cId="3588159398" sldId="2147483716"/>
          </pc:sldLayoutMkLst>
        </pc:sldLayoutChg>
        <pc:sldLayoutChg chg="add del mod replId">
          <pc:chgData name="Jack Sydenham" userId="S::s3841816@student.rmit.edu.au::0da2cb22-c029-4ccd-8cf7-e9f48f56fef8" providerId="AD" clId="Web-{4CDB5AD1-B34A-CBC8-7877-41B8918FB699}" dt="2022-10-10T08:47:47.918" v="52"/>
          <pc:sldLayoutMkLst>
            <pc:docMk/>
            <pc:sldMasterMk cId="1720647947" sldId="2147483714"/>
            <pc:sldLayoutMk cId="2712183185" sldId="2147483717"/>
          </pc:sldLayoutMkLst>
        </pc:sldLayoutChg>
        <pc:sldLayoutChg chg="add del mod replId">
          <pc:chgData name="Jack Sydenham" userId="S::s3841816@student.rmit.edu.au::0da2cb22-c029-4ccd-8cf7-e9f48f56fef8" providerId="AD" clId="Web-{4CDB5AD1-B34A-CBC8-7877-41B8918FB699}" dt="2022-10-10T08:47:47.918" v="52"/>
          <pc:sldLayoutMkLst>
            <pc:docMk/>
            <pc:sldMasterMk cId="1720647947" sldId="2147483714"/>
            <pc:sldLayoutMk cId="1258051643" sldId="2147483718"/>
          </pc:sldLayoutMkLst>
        </pc:sldLayoutChg>
        <pc:sldLayoutChg chg="add del mod replId">
          <pc:chgData name="Jack Sydenham" userId="S::s3841816@student.rmit.edu.au::0da2cb22-c029-4ccd-8cf7-e9f48f56fef8" providerId="AD" clId="Web-{4CDB5AD1-B34A-CBC8-7877-41B8918FB699}" dt="2022-10-10T08:47:47.918" v="52"/>
          <pc:sldLayoutMkLst>
            <pc:docMk/>
            <pc:sldMasterMk cId="1720647947" sldId="2147483714"/>
            <pc:sldLayoutMk cId="2797233553" sldId="2147483719"/>
          </pc:sldLayoutMkLst>
        </pc:sldLayoutChg>
        <pc:sldLayoutChg chg="add del mod replId">
          <pc:chgData name="Jack Sydenham" userId="S::s3841816@student.rmit.edu.au::0da2cb22-c029-4ccd-8cf7-e9f48f56fef8" providerId="AD" clId="Web-{4CDB5AD1-B34A-CBC8-7877-41B8918FB699}" dt="2022-10-10T08:47:47.918" v="52"/>
          <pc:sldLayoutMkLst>
            <pc:docMk/>
            <pc:sldMasterMk cId="1720647947" sldId="2147483714"/>
            <pc:sldLayoutMk cId="3348212714" sldId="2147483720"/>
          </pc:sldLayoutMkLst>
        </pc:sldLayoutChg>
        <pc:sldLayoutChg chg="add del mod replId">
          <pc:chgData name="Jack Sydenham" userId="S::s3841816@student.rmit.edu.au::0da2cb22-c029-4ccd-8cf7-e9f48f56fef8" providerId="AD" clId="Web-{4CDB5AD1-B34A-CBC8-7877-41B8918FB699}" dt="2022-10-10T08:47:47.918" v="52"/>
          <pc:sldLayoutMkLst>
            <pc:docMk/>
            <pc:sldMasterMk cId="1720647947" sldId="2147483714"/>
            <pc:sldLayoutMk cId="2973315738" sldId="2147483721"/>
          </pc:sldLayoutMkLst>
        </pc:sldLayoutChg>
        <pc:sldLayoutChg chg="add del mod replId">
          <pc:chgData name="Jack Sydenham" userId="S::s3841816@student.rmit.edu.au::0da2cb22-c029-4ccd-8cf7-e9f48f56fef8" providerId="AD" clId="Web-{4CDB5AD1-B34A-CBC8-7877-41B8918FB699}" dt="2022-10-10T08:47:47.918" v="52"/>
          <pc:sldLayoutMkLst>
            <pc:docMk/>
            <pc:sldMasterMk cId="1720647947" sldId="2147483714"/>
            <pc:sldLayoutMk cId="1423886370" sldId="2147483722"/>
          </pc:sldLayoutMkLst>
        </pc:sldLayoutChg>
        <pc:sldLayoutChg chg="add del mod replId">
          <pc:chgData name="Jack Sydenham" userId="S::s3841816@student.rmit.edu.au::0da2cb22-c029-4ccd-8cf7-e9f48f56fef8" providerId="AD" clId="Web-{4CDB5AD1-B34A-CBC8-7877-41B8918FB699}" dt="2022-10-10T08:47:47.918" v="52"/>
          <pc:sldLayoutMkLst>
            <pc:docMk/>
            <pc:sldMasterMk cId="1720647947" sldId="2147483714"/>
            <pc:sldLayoutMk cId="381335551" sldId="2147483723"/>
          </pc:sldLayoutMkLst>
        </pc:sldLayoutChg>
        <pc:sldLayoutChg chg="add del mod replId">
          <pc:chgData name="Jack Sydenham" userId="S::s3841816@student.rmit.edu.au::0da2cb22-c029-4ccd-8cf7-e9f48f56fef8" providerId="AD" clId="Web-{4CDB5AD1-B34A-CBC8-7877-41B8918FB699}" dt="2022-10-10T08:47:47.918" v="52"/>
          <pc:sldLayoutMkLst>
            <pc:docMk/>
            <pc:sldMasterMk cId="1720647947" sldId="2147483714"/>
            <pc:sldLayoutMk cId="2596320691" sldId="2147483724"/>
          </pc:sldLayoutMkLst>
        </pc:sldLayoutChg>
        <pc:sldLayoutChg chg="add del mod replId">
          <pc:chgData name="Jack Sydenham" userId="S::s3841816@student.rmit.edu.au::0da2cb22-c029-4ccd-8cf7-e9f48f56fef8" providerId="AD" clId="Web-{4CDB5AD1-B34A-CBC8-7877-41B8918FB699}" dt="2022-10-10T08:47:47.918" v="52"/>
          <pc:sldLayoutMkLst>
            <pc:docMk/>
            <pc:sldMasterMk cId="1720647947" sldId="2147483714"/>
            <pc:sldLayoutMk cId="3801288749" sldId="2147483725"/>
          </pc:sldLayoutMkLst>
        </pc:sldLayoutChg>
      </pc:sldMasterChg>
      <pc:sldMasterChg chg="add del addSldLayout delSldLayout modSldLayout">
        <pc:chgData name="Jack Sydenham" userId="S::s3841816@student.rmit.edu.au::0da2cb22-c029-4ccd-8cf7-e9f48f56fef8" providerId="AD" clId="Web-{4CDB5AD1-B34A-CBC8-7877-41B8918FB699}" dt="2022-10-10T08:47:53.809" v="53"/>
        <pc:sldMasterMkLst>
          <pc:docMk/>
          <pc:sldMasterMk cId="2469297751" sldId="2147483726"/>
        </pc:sldMasterMkLst>
        <pc:sldLayoutChg chg="add del mod replId">
          <pc:chgData name="Jack Sydenham" userId="S::s3841816@student.rmit.edu.au::0da2cb22-c029-4ccd-8cf7-e9f48f56fef8" providerId="AD" clId="Web-{4CDB5AD1-B34A-CBC8-7877-41B8918FB699}" dt="2022-10-10T08:47:53.809" v="53"/>
          <pc:sldLayoutMkLst>
            <pc:docMk/>
            <pc:sldMasterMk cId="2469297751" sldId="2147483726"/>
            <pc:sldLayoutMk cId="1167022935" sldId="2147483727"/>
          </pc:sldLayoutMkLst>
        </pc:sldLayoutChg>
        <pc:sldLayoutChg chg="add del mod replId">
          <pc:chgData name="Jack Sydenham" userId="S::s3841816@student.rmit.edu.au::0da2cb22-c029-4ccd-8cf7-e9f48f56fef8" providerId="AD" clId="Web-{4CDB5AD1-B34A-CBC8-7877-41B8918FB699}" dt="2022-10-10T08:47:53.809" v="53"/>
          <pc:sldLayoutMkLst>
            <pc:docMk/>
            <pc:sldMasterMk cId="2469297751" sldId="2147483726"/>
            <pc:sldLayoutMk cId="1124577225" sldId="2147483728"/>
          </pc:sldLayoutMkLst>
        </pc:sldLayoutChg>
        <pc:sldLayoutChg chg="add del mod replId">
          <pc:chgData name="Jack Sydenham" userId="S::s3841816@student.rmit.edu.au::0da2cb22-c029-4ccd-8cf7-e9f48f56fef8" providerId="AD" clId="Web-{4CDB5AD1-B34A-CBC8-7877-41B8918FB699}" dt="2022-10-10T08:47:53.809" v="53"/>
          <pc:sldLayoutMkLst>
            <pc:docMk/>
            <pc:sldMasterMk cId="2469297751" sldId="2147483726"/>
            <pc:sldLayoutMk cId="77811427" sldId="2147483729"/>
          </pc:sldLayoutMkLst>
        </pc:sldLayoutChg>
        <pc:sldLayoutChg chg="add del mod replId">
          <pc:chgData name="Jack Sydenham" userId="S::s3841816@student.rmit.edu.au::0da2cb22-c029-4ccd-8cf7-e9f48f56fef8" providerId="AD" clId="Web-{4CDB5AD1-B34A-CBC8-7877-41B8918FB699}" dt="2022-10-10T08:47:53.809" v="53"/>
          <pc:sldLayoutMkLst>
            <pc:docMk/>
            <pc:sldMasterMk cId="2469297751" sldId="2147483726"/>
            <pc:sldLayoutMk cId="2883014069" sldId="2147483730"/>
          </pc:sldLayoutMkLst>
        </pc:sldLayoutChg>
        <pc:sldLayoutChg chg="add del mod replId">
          <pc:chgData name="Jack Sydenham" userId="S::s3841816@student.rmit.edu.au::0da2cb22-c029-4ccd-8cf7-e9f48f56fef8" providerId="AD" clId="Web-{4CDB5AD1-B34A-CBC8-7877-41B8918FB699}" dt="2022-10-10T08:47:53.809" v="53"/>
          <pc:sldLayoutMkLst>
            <pc:docMk/>
            <pc:sldMasterMk cId="2469297751" sldId="2147483726"/>
            <pc:sldLayoutMk cId="1211224339" sldId="2147483731"/>
          </pc:sldLayoutMkLst>
        </pc:sldLayoutChg>
        <pc:sldLayoutChg chg="add del mod replId">
          <pc:chgData name="Jack Sydenham" userId="S::s3841816@student.rmit.edu.au::0da2cb22-c029-4ccd-8cf7-e9f48f56fef8" providerId="AD" clId="Web-{4CDB5AD1-B34A-CBC8-7877-41B8918FB699}" dt="2022-10-10T08:47:53.809" v="53"/>
          <pc:sldLayoutMkLst>
            <pc:docMk/>
            <pc:sldMasterMk cId="2469297751" sldId="2147483726"/>
            <pc:sldLayoutMk cId="68057307" sldId="2147483732"/>
          </pc:sldLayoutMkLst>
        </pc:sldLayoutChg>
        <pc:sldLayoutChg chg="add del mod replId">
          <pc:chgData name="Jack Sydenham" userId="S::s3841816@student.rmit.edu.au::0da2cb22-c029-4ccd-8cf7-e9f48f56fef8" providerId="AD" clId="Web-{4CDB5AD1-B34A-CBC8-7877-41B8918FB699}" dt="2022-10-10T08:47:53.809" v="53"/>
          <pc:sldLayoutMkLst>
            <pc:docMk/>
            <pc:sldMasterMk cId="2469297751" sldId="2147483726"/>
            <pc:sldLayoutMk cId="711746952" sldId="2147483733"/>
          </pc:sldLayoutMkLst>
        </pc:sldLayoutChg>
        <pc:sldLayoutChg chg="add del mod replId">
          <pc:chgData name="Jack Sydenham" userId="S::s3841816@student.rmit.edu.au::0da2cb22-c029-4ccd-8cf7-e9f48f56fef8" providerId="AD" clId="Web-{4CDB5AD1-B34A-CBC8-7877-41B8918FB699}" dt="2022-10-10T08:47:53.809" v="53"/>
          <pc:sldLayoutMkLst>
            <pc:docMk/>
            <pc:sldMasterMk cId="2469297751" sldId="2147483726"/>
            <pc:sldLayoutMk cId="3365589332" sldId="2147483734"/>
          </pc:sldLayoutMkLst>
        </pc:sldLayoutChg>
        <pc:sldLayoutChg chg="add del mod replId">
          <pc:chgData name="Jack Sydenham" userId="S::s3841816@student.rmit.edu.au::0da2cb22-c029-4ccd-8cf7-e9f48f56fef8" providerId="AD" clId="Web-{4CDB5AD1-B34A-CBC8-7877-41B8918FB699}" dt="2022-10-10T08:47:53.809" v="53"/>
          <pc:sldLayoutMkLst>
            <pc:docMk/>
            <pc:sldMasterMk cId="2469297751" sldId="2147483726"/>
            <pc:sldLayoutMk cId="707310661" sldId="2147483735"/>
          </pc:sldLayoutMkLst>
        </pc:sldLayoutChg>
        <pc:sldLayoutChg chg="add del mod replId">
          <pc:chgData name="Jack Sydenham" userId="S::s3841816@student.rmit.edu.au::0da2cb22-c029-4ccd-8cf7-e9f48f56fef8" providerId="AD" clId="Web-{4CDB5AD1-B34A-CBC8-7877-41B8918FB699}" dt="2022-10-10T08:47:53.809" v="53"/>
          <pc:sldLayoutMkLst>
            <pc:docMk/>
            <pc:sldMasterMk cId="2469297751" sldId="2147483726"/>
            <pc:sldLayoutMk cId="1660759243" sldId="2147483736"/>
          </pc:sldLayoutMkLst>
        </pc:sldLayoutChg>
        <pc:sldLayoutChg chg="add del mod replId">
          <pc:chgData name="Jack Sydenham" userId="S::s3841816@student.rmit.edu.au::0da2cb22-c029-4ccd-8cf7-e9f48f56fef8" providerId="AD" clId="Web-{4CDB5AD1-B34A-CBC8-7877-41B8918FB699}" dt="2022-10-10T08:47:53.809" v="53"/>
          <pc:sldLayoutMkLst>
            <pc:docMk/>
            <pc:sldMasterMk cId="2469297751" sldId="2147483726"/>
            <pc:sldLayoutMk cId="2745262464" sldId="2147483737"/>
          </pc:sldLayoutMkLst>
        </pc:sldLayoutChg>
      </pc:sldMasterChg>
      <pc:sldMasterChg chg="add del replId addSldLayout delSldLayout">
        <pc:chgData name="Jack Sydenham" userId="S::s3841816@student.rmit.edu.au::0da2cb22-c029-4ccd-8cf7-e9f48f56fef8" providerId="AD" clId="Web-{4CDB5AD1-B34A-CBC8-7877-41B8918FB699}" dt="2022-10-10T08:48:59.201" v="54"/>
        <pc:sldMasterMkLst>
          <pc:docMk/>
          <pc:sldMasterMk cId="1968941526" sldId="2147483738"/>
        </pc:sldMasterMkLst>
        <pc:sldLayoutChg chg="add del">
          <pc:chgData name="Jack Sydenham" userId="S::s3841816@student.rmit.edu.au::0da2cb22-c029-4ccd-8cf7-e9f48f56fef8" providerId="AD" clId="Web-{4CDB5AD1-B34A-CBC8-7877-41B8918FB699}" dt="2022-10-10T08:48:59.201" v="54"/>
          <pc:sldLayoutMkLst>
            <pc:docMk/>
            <pc:sldMasterMk cId="1968941526" sldId="2147483738"/>
            <pc:sldLayoutMk cId="65933771" sldId="2147483739"/>
          </pc:sldLayoutMkLst>
        </pc:sldLayoutChg>
        <pc:sldLayoutChg chg="add del replId">
          <pc:chgData name="Jack Sydenham" userId="S::s3841816@student.rmit.edu.au::0da2cb22-c029-4ccd-8cf7-e9f48f56fef8" providerId="AD" clId="Web-{4CDB5AD1-B34A-CBC8-7877-41B8918FB699}" dt="2022-10-10T08:48:59.201" v="54"/>
          <pc:sldLayoutMkLst>
            <pc:docMk/>
            <pc:sldMasterMk cId="1968941526" sldId="2147483738"/>
            <pc:sldLayoutMk cId="1044572570" sldId="2147483740"/>
          </pc:sldLayoutMkLst>
        </pc:sldLayoutChg>
        <pc:sldLayoutChg chg="add del replId">
          <pc:chgData name="Jack Sydenham" userId="S::s3841816@student.rmit.edu.au::0da2cb22-c029-4ccd-8cf7-e9f48f56fef8" providerId="AD" clId="Web-{4CDB5AD1-B34A-CBC8-7877-41B8918FB699}" dt="2022-10-10T08:48:59.201" v="54"/>
          <pc:sldLayoutMkLst>
            <pc:docMk/>
            <pc:sldMasterMk cId="1968941526" sldId="2147483738"/>
            <pc:sldLayoutMk cId="25014297" sldId="2147483741"/>
          </pc:sldLayoutMkLst>
        </pc:sldLayoutChg>
        <pc:sldLayoutChg chg="add del replId">
          <pc:chgData name="Jack Sydenham" userId="S::s3841816@student.rmit.edu.au::0da2cb22-c029-4ccd-8cf7-e9f48f56fef8" providerId="AD" clId="Web-{4CDB5AD1-B34A-CBC8-7877-41B8918FB699}" dt="2022-10-10T08:48:59.201" v="54"/>
          <pc:sldLayoutMkLst>
            <pc:docMk/>
            <pc:sldMasterMk cId="1968941526" sldId="2147483738"/>
            <pc:sldLayoutMk cId="2837630353" sldId="2147483742"/>
          </pc:sldLayoutMkLst>
        </pc:sldLayoutChg>
        <pc:sldLayoutChg chg="add del replId">
          <pc:chgData name="Jack Sydenham" userId="S::s3841816@student.rmit.edu.au::0da2cb22-c029-4ccd-8cf7-e9f48f56fef8" providerId="AD" clId="Web-{4CDB5AD1-B34A-CBC8-7877-41B8918FB699}" dt="2022-10-10T08:48:59.201" v="54"/>
          <pc:sldLayoutMkLst>
            <pc:docMk/>
            <pc:sldMasterMk cId="1968941526" sldId="2147483738"/>
            <pc:sldLayoutMk cId="1978414556" sldId="2147483743"/>
          </pc:sldLayoutMkLst>
        </pc:sldLayoutChg>
        <pc:sldLayoutChg chg="add del replId">
          <pc:chgData name="Jack Sydenham" userId="S::s3841816@student.rmit.edu.au::0da2cb22-c029-4ccd-8cf7-e9f48f56fef8" providerId="AD" clId="Web-{4CDB5AD1-B34A-CBC8-7877-41B8918FB699}" dt="2022-10-10T08:48:59.201" v="54"/>
          <pc:sldLayoutMkLst>
            <pc:docMk/>
            <pc:sldMasterMk cId="1968941526" sldId="2147483738"/>
            <pc:sldLayoutMk cId="1783704365" sldId="2147483744"/>
          </pc:sldLayoutMkLst>
        </pc:sldLayoutChg>
        <pc:sldLayoutChg chg="add del replId">
          <pc:chgData name="Jack Sydenham" userId="S::s3841816@student.rmit.edu.au::0da2cb22-c029-4ccd-8cf7-e9f48f56fef8" providerId="AD" clId="Web-{4CDB5AD1-B34A-CBC8-7877-41B8918FB699}" dt="2022-10-10T08:48:59.201" v="54"/>
          <pc:sldLayoutMkLst>
            <pc:docMk/>
            <pc:sldMasterMk cId="1968941526" sldId="2147483738"/>
            <pc:sldLayoutMk cId="4206101005" sldId="2147483745"/>
          </pc:sldLayoutMkLst>
        </pc:sldLayoutChg>
        <pc:sldLayoutChg chg="add del replId">
          <pc:chgData name="Jack Sydenham" userId="S::s3841816@student.rmit.edu.au::0da2cb22-c029-4ccd-8cf7-e9f48f56fef8" providerId="AD" clId="Web-{4CDB5AD1-B34A-CBC8-7877-41B8918FB699}" dt="2022-10-10T08:48:59.201" v="54"/>
          <pc:sldLayoutMkLst>
            <pc:docMk/>
            <pc:sldMasterMk cId="1968941526" sldId="2147483738"/>
            <pc:sldLayoutMk cId="1815536688" sldId="2147483746"/>
          </pc:sldLayoutMkLst>
        </pc:sldLayoutChg>
        <pc:sldLayoutChg chg="add del replId">
          <pc:chgData name="Jack Sydenham" userId="S::s3841816@student.rmit.edu.au::0da2cb22-c029-4ccd-8cf7-e9f48f56fef8" providerId="AD" clId="Web-{4CDB5AD1-B34A-CBC8-7877-41B8918FB699}" dt="2022-10-10T08:48:59.201" v="54"/>
          <pc:sldLayoutMkLst>
            <pc:docMk/>
            <pc:sldMasterMk cId="1968941526" sldId="2147483738"/>
            <pc:sldLayoutMk cId="3648621077" sldId="2147483747"/>
          </pc:sldLayoutMkLst>
        </pc:sldLayoutChg>
        <pc:sldLayoutChg chg="add del replId">
          <pc:chgData name="Jack Sydenham" userId="S::s3841816@student.rmit.edu.au::0da2cb22-c029-4ccd-8cf7-e9f48f56fef8" providerId="AD" clId="Web-{4CDB5AD1-B34A-CBC8-7877-41B8918FB699}" dt="2022-10-10T08:48:59.201" v="54"/>
          <pc:sldLayoutMkLst>
            <pc:docMk/>
            <pc:sldMasterMk cId="1968941526" sldId="2147483738"/>
            <pc:sldLayoutMk cId="2200642665" sldId="2147483748"/>
          </pc:sldLayoutMkLst>
        </pc:sldLayoutChg>
        <pc:sldLayoutChg chg="add del replId">
          <pc:chgData name="Jack Sydenham" userId="S::s3841816@student.rmit.edu.au::0da2cb22-c029-4ccd-8cf7-e9f48f56fef8" providerId="AD" clId="Web-{4CDB5AD1-B34A-CBC8-7877-41B8918FB699}" dt="2022-10-10T08:48:59.201" v="54"/>
          <pc:sldLayoutMkLst>
            <pc:docMk/>
            <pc:sldMasterMk cId="1968941526" sldId="2147483738"/>
            <pc:sldLayoutMk cId="1658063327" sldId="2147483749"/>
          </pc:sldLayoutMkLst>
        </pc:sldLayoutChg>
      </pc:sldMasterChg>
      <pc:sldMasterChg chg="add del addSldLayout delSldLayout modSldLayout">
        <pc:chgData name="Jack Sydenham" userId="S::s3841816@student.rmit.edu.au::0da2cb22-c029-4ccd-8cf7-e9f48f56fef8" providerId="AD" clId="Web-{4CDB5AD1-B34A-CBC8-7877-41B8918FB699}" dt="2022-10-10T08:49:26.873" v="58"/>
        <pc:sldMasterMkLst>
          <pc:docMk/>
          <pc:sldMasterMk cId="1030353290" sldId="2147483750"/>
        </pc:sldMasterMkLst>
        <pc:sldLayoutChg chg="add del mod replId">
          <pc:chgData name="Jack Sydenham" userId="S::s3841816@student.rmit.edu.au::0da2cb22-c029-4ccd-8cf7-e9f48f56fef8" providerId="AD" clId="Web-{4CDB5AD1-B34A-CBC8-7877-41B8918FB699}" dt="2022-10-10T08:49:26.873" v="58"/>
          <pc:sldLayoutMkLst>
            <pc:docMk/>
            <pc:sldMasterMk cId="1030353290" sldId="2147483750"/>
            <pc:sldLayoutMk cId="869649632" sldId="2147483751"/>
          </pc:sldLayoutMkLst>
        </pc:sldLayoutChg>
        <pc:sldLayoutChg chg="add del mod replId">
          <pc:chgData name="Jack Sydenham" userId="S::s3841816@student.rmit.edu.au::0da2cb22-c029-4ccd-8cf7-e9f48f56fef8" providerId="AD" clId="Web-{4CDB5AD1-B34A-CBC8-7877-41B8918FB699}" dt="2022-10-10T08:49:26.873" v="58"/>
          <pc:sldLayoutMkLst>
            <pc:docMk/>
            <pc:sldMasterMk cId="1030353290" sldId="2147483750"/>
            <pc:sldLayoutMk cId="2208695484" sldId="2147483752"/>
          </pc:sldLayoutMkLst>
        </pc:sldLayoutChg>
        <pc:sldLayoutChg chg="add del mod replId">
          <pc:chgData name="Jack Sydenham" userId="S::s3841816@student.rmit.edu.au::0da2cb22-c029-4ccd-8cf7-e9f48f56fef8" providerId="AD" clId="Web-{4CDB5AD1-B34A-CBC8-7877-41B8918FB699}" dt="2022-10-10T08:49:26.873" v="58"/>
          <pc:sldLayoutMkLst>
            <pc:docMk/>
            <pc:sldMasterMk cId="1030353290" sldId="2147483750"/>
            <pc:sldLayoutMk cId="32356012" sldId="2147483753"/>
          </pc:sldLayoutMkLst>
        </pc:sldLayoutChg>
        <pc:sldLayoutChg chg="add del mod replId">
          <pc:chgData name="Jack Sydenham" userId="S::s3841816@student.rmit.edu.au::0da2cb22-c029-4ccd-8cf7-e9f48f56fef8" providerId="AD" clId="Web-{4CDB5AD1-B34A-CBC8-7877-41B8918FB699}" dt="2022-10-10T08:49:26.873" v="58"/>
          <pc:sldLayoutMkLst>
            <pc:docMk/>
            <pc:sldMasterMk cId="1030353290" sldId="2147483750"/>
            <pc:sldLayoutMk cId="2927640094" sldId="2147483754"/>
          </pc:sldLayoutMkLst>
        </pc:sldLayoutChg>
        <pc:sldLayoutChg chg="add del mod replId">
          <pc:chgData name="Jack Sydenham" userId="S::s3841816@student.rmit.edu.au::0da2cb22-c029-4ccd-8cf7-e9f48f56fef8" providerId="AD" clId="Web-{4CDB5AD1-B34A-CBC8-7877-41B8918FB699}" dt="2022-10-10T08:49:26.873" v="58"/>
          <pc:sldLayoutMkLst>
            <pc:docMk/>
            <pc:sldMasterMk cId="1030353290" sldId="2147483750"/>
            <pc:sldLayoutMk cId="283681059" sldId="2147483755"/>
          </pc:sldLayoutMkLst>
        </pc:sldLayoutChg>
        <pc:sldLayoutChg chg="add del mod replId">
          <pc:chgData name="Jack Sydenham" userId="S::s3841816@student.rmit.edu.au::0da2cb22-c029-4ccd-8cf7-e9f48f56fef8" providerId="AD" clId="Web-{4CDB5AD1-B34A-CBC8-7877-41B8918FB699}" dt="2022-10-10T08:49:26.873" v="58"/>
          <pc:sldLayoutMkLst>
            <pc:docMk/>
            <pc:sldMasterMk cId="1030353290" sldId="2147483750"/>
            <pc:sldLayoutMk cId="2801139133" sldId="2147483756"/>
          </pc:sldLayoutMkLst>
        </pc:sldLayoutChg>
        <pc:sldLayoutChg chg="add del mod replId">
          <pc:chgData name="Jack Sydenham" userId="S::s3841816@student.rmit.edu.au::0da2cb22-c029-4ccd-8cf7-e9f48f56fef8" providerId="AD" clId="Web-{4CDB5AD1-B34A-CBC8-7877-41B8918FB699}" dt="2022-10-10T08:49:26.873" v="58"/>
          <pc:sldLayoutMkLst>
            <pc:docMk/>
            <pc:sldMasterMk cId="1030353290" sldId="2147483750"/>
            <pc:sldLayoutMk cId="1981547332" sldId="2147483757"/>
          </pc:sldLayoutMkLst>
        </pc:sldLayoutChg>
        <pc:sldLayoutChg chg="add del mod replId">
          <pc:chgData name="Jack Sydenham" userId="S::s3841816@student.rmit.edu.au::0da2cb22-c029-4ccd-8cf7-e9f48f56fef8" providerId="AD" clId="Web-{4CDB5AD1-B34A-CBC8-7877-41B8918FB699}" dt="2022-10-10T08:49:26.873" v="58"/>
          <pc:sldLayoutMkLst>
            <pc:docMk/>
            <pc:sldMasterMk cId="1030353290" sldId="2147483750"/>
            <pc:sldLayoutMk cId="2553564405" sldId="2147483758"/>
          </pc:sldLayoutMkLst>
        </pc:sldLayoutChg>
        <pc:sldLayoutChg chg="add del mod replId">
          <pc:chgData name="Jack Sydenham" userId="S::s3841816@student.rmit.edu.au::0da2cb22-c029-4ccd-8cf7-e9f48f56fef8" providerId="AD" clId="Web-{4CDB5AD1-B34A-CBC8-7877-41B8918FB699}" dt="2022-10-10T08:49:26.873" v="58"/>
          <pc:sldLayoutMkLst>
            <pc:docMk/>
            <pc:sldMasterMk cId="1030353290" sldId="2147483750"/>
            <pc:sldLayoutMk cId="3047231940" sldId="2147483759"/>
          </pc:sldLayoutMkLst>
        </pc:sldLayoutChg>
        <pc:sldLayoutChg chg="add del mod replId">
          <pc:chgData name="Jack Sydenham" userId="S::s3841816@student.rmit.edu.au::0da2cb22-c029-4ccd-8cf7-e9f48f56fef8" providerId="AD" clId="Web-{4CDB5AD1-B34A-CBC8-7877-41B8918FB699}" dt="2022-10-10T08:49:26.873" v="58"/>
          <pc:sldLayoutMkLst>
            <pc:docMk/>
            <pc:sldMasterMk cId="1030353290" sldId="2147483750"/>
            <pc:sldLayoutMk cId="3604109847" sldId="2147483760"/>
          </pc:sldLayoutMkLst>
        </pc:sldLayoutChg>
        <pc:sldLayoutChg chg="add del mod replId">
          <pc:chgData name="Jack Sydenham" userId="S::s3841816@student.rmit.edu.au::0da2cb22-c029-4ccd-8cf7-e9f48f56fef8" providerId="AD" clId="Web-{4CDB5AD1-B34A-CBC8-7877-41B8918FB699}" dt="2022-10-10T08:49:26.873" v="58"/>
          <pc:sldLayoutMkLst>
            <pc:docMk/>
            <pc:sldMasterMk cId="1030353290" sldId="2147483750"/>
            <pc:sldLayoutMk cId="3274729323" sldId="2147483761"/>
          </pc:sldLayoutMkLst>
        </pc:sldLayoutChg>
      </pc:sldMasterChg>
      <pc:sldMasterChg chg="add del replId addSldLayout delSldLayout">
        <pc:chgData name="Jack Sydenham" userId="S::s3841816@student.rmit.edu.au::0da2cb22-c029-4ccd-8cf7-e9f48f56fef8" providerId="AD" clId="Web-{4CDB5AD1-B34A-CBC8-7877-41B8918FB699}" dt="2022-10-10T08:49:29.483" v="59"/>
        <pc:sldMasterMkLst>
          <pc:docMk/>
          <pc:sldMasterMk cId="2265751899" sldId="2147483762"/>
        </pc:sldMasterMkLst>
        <pc:sldLayoutChg chg="add del">
          <pc:chgData name="Jack Sydenham" userId="S::s3841816@student.rmit.edu.au::0da2cb22-c029-4ccd-8cf7-e9f48f56fef8" providerId="AD" clId="Web-{4CDB5AD1-B34A-CBC8-7877-41B8918FB699}" dt="2022-10-10T08:49:29.483" v="59"/>
          <pc:sldLayoutMkLst>
            <pc:docMk/>
            <pc:sldMasterMk cId="2265751899" sldId="2147483762"/>
            <pc:sldLayoutMk cId="439059982" sldId="2147483763"/>
          </pc:sldLayoutMkLst>
        </pc:sldLayoutChg>
        <pc:sldLayoutChg chg="add del replId">
          <pc:chgData name="Jack Sydenham" userId="S::s3841816@student.rmit.edu.au::0da2cb22-c029-4ccd-8cf7-e9f48f56fef8" providerId="AD" clId="Web-{4CDB5AD1-B34A-CBC8-7877-41B8918FB699}" dt="2022-10-10T08:49:29.483" v="59"/>
          <pc:sldLayoutMkLst>
            <pc:docMk/>
            <pc:sldMasterMk cId="2265751899" sldId="2147483762"/>
            <pc:sldLayoutMk cId="1473041629" sldId="2147483764"/>
          </pc:sldLayoutMkLst>
        </pc:sldLayoutChg>
        <pc:sldLayoutChg chg="add del replId">
          <pc:chgData name="Jack Sydenham" userId="S::s3841816@student.rmit.edu.au::0da2cb22-c029-4ccd-8cf7-e9f48f56fef8" providerId="AD" clId="Web-{4CDB5AD1-B34A-CBC8-7877-41B8918FB699}" dt="2022-10-10T08:49:29.483" v="59"/>
          <pc:sldLayoutMkLst>
            <pc:docMk/>
            <pc:sldMasterMk cId="2265751899" sldId="2147483762"/>
            <pc:sldLayoutMk cId="4000695304" sldId="2147483765"/>
          </pc:sldLayoutMkLst>
        </pc:sldLayoutChg>
        <pc:sldLayoutChg chg="add del replId">
          <pc:chgData name="Jack Sydenham" userId="S::s3841816@student.rmit.edu.au::0da2cb22-c029-4ccd-8cf7-e9f48f56fef8" providerId="AD" clId="Web-{4CDB5AD1-B34A-CBC8-7877-41B8918FB699}" dt="2022-10-10T08:49:29.483" v="59"/>
          <pc:sldLayoutMkLst>
            <pc:docMk/>
            <pc:sldMasterMk cId="2265751899" sldId="2147483762"/>
            <pc:sldLayoutMk cId="645275300" sldId="2147483766"/>
          </pc:sldLayoutMkLst>
        </pc:sldLayoutChg>
        <pc:sldLayoutChg chg="add del replId">
          <pc:chgData name="Jack Sydenham" userId="S::s3841816@student.rmit.edu.au::0da2cb22-c029-4ccd-8cf7-e9f48f56fef8" providerId="AD" clId="Web-{4CDB5AD1-B34A-CBC8-7877-41B8918FB699}" dt="2022-10-10T08:49:29.483" v="59"/>
          <pc:sldLayoutMkLst>
            <pc:docMk/>
            <pc:sldMasterMk cId="2265751899" sldId="2147483762"/>
            <pc:sldLayoutMk cId="3670909047" sldId="2147483767"/>
          </pc:sldLayoutMkLst>
        </pc:sldLayoutChg>
        <pc:sldLayoutChg chg="add del replId">
          <pc:chgData name="Jack Sydenham" userId="S::s3841816@student.rmit.edu.au::0da2cb22-c029-4ccd-8cf7-e9f48f56fef8" providerId="AD" clId="Web-{4CDB5AD1-B34A-CBC8-7877-41B8918FB699}" dt="2022-10-10T08:49:29.483" v="59"/>
          <pc:sldLayoutMkLst>
            <pc:docMk/>
            <pc:sldMasterMk cId="2265751899" sldId="2147483762"/>
            <pc:sldLayoutMk cId="1038493201" sldId="2147483768"/>
          </pc:sldLayoutMkLst>
        </pc:sldLayoutChg>
        <pc:sldLayoutChg chg="add del replId">
          <pc:chgData name="Jack Sydenham" userId="S::s3841816@student.rmit.edu.au::0da2cb22-c029-4ccd-8cf7-e9f48f56fef8" providerId="AD" clId="Web-{4CDB5AD1-B34A-CBC8-7877-41B8918FB699}" dt="2022-10-10T08:49:29.483" v="59"/>
          <pc:sldLayoutMkLst>
            <pc:docMk/>
            <pc:sldMasterMk cId="2265751899" sldId="2147483762"/>
            <pc:sldLayoutMk cId="470693090" sldId="2147483769"/>
          </pc:sldLayoutMkLst>
        </pc:sldLayoutChg>
        <pc:sldLayoutChg chg="add del replId">
          <pc:chgData name="Jack Sydenham" userId="S::s3841816@student.rmit.edu.au::0da2cb22-c029-4ccd-8cf7-e9f48f56fef8" providerId="AD" clId="Web-{4CDB5AD1-B34A-CBC8-7877-41B8918FB699}" dt="2022-10-10T08:49:29.483" v="59"/>
          <pc:sldLayoutMkLst>
            <pc:docMk/>
            <pc:sldMasterMk cId="2265751899" sldId="2147483762"/>
            <pc:sldLayoutMk cId="610964903" sldId="2147483770"/>
          </pc:sldLayoutMkLst>
        </pc:sldLayoutChg>
        <pc:sldLayoutChg chg="add del replId">
          <pc:chgData name="Jack Sydenham" userId="S::s3841816@student.rmit.edu.au::0da2cb22-c029-4ccd-8cf7-e9f48f56fef8" providerId="AD" clId="Web-{4CDB5AD1-B34A-CBC8-7877-41B8918FB699}" dt="2022-10-10T08:49:29.483" v="59"/>
          <pc:sldLayoutMkLst>
            <pc:docMk/>
            <pc:sldMasterMk cId="2265751899" sldId="2147483762"/>
            <pc:sldLayoutMk cId="3897476042" sldId="2147483771"/>
          </pc:sldLayoutMkLst>
        </pc:sldLayoutChg>
        <pc:sldLayoutChg chg="add del replId">
          <pc:chgData name="Jack Sydenham" userId="S::s3841816@student.rmit.edu.au::0da2cb22-c029-4ccd-8cf7-e9f48f56fef8" providerId="AD" clId="Web-{4CDB5AD1-B34A-CBC8-7877-41B8918FB699}" dt="2022-10-10T08:49:29.483" v="59"/>
          <pc:sldLayoutMkLst>
            <pc:docMk/>
            <pc:sldMasterMk cId="2265751899" sldId="2147483762"/>
            <pc:sldLayoutMk cId="3822135283" sldId="2147483772"/>
          </pc:sldLayoutMkLst>
        </pc:sldLayoutChg>
        <pc:sldLayoutChg chg="add del replId">
          <pc:chgData name="Jack Sydenham" userId="S::s3841816@student.rmit.edu.au::0da2cb22-c029-4ccd-8cf7-e9f48f56fef8" providerId="AD" clId="Web-{4CDB5AD1-B34A-CBC8-7877-41B8918FB699}" dt="2022-10-10T08:49:29.483" v="59"/>
          <pc:sldLayoutMkLst>
            <pc:docMk/>
            <pc:sldMasterMk cId="2265751899" sldId="2147483762"/>
            <pc:sldLayoutMk cId="2280595782" sldId="2147483773"/>
          </pc:sldLayoutMkLst>
        </pc:sldLayoutChg>
      </pc:sldMasterChg>
      <pc:sldMasterChg chg="add addSldLayout modSldLayout">
        <pc:chgData name="Jack Sydenham" userId="S::s3841816@student.rmit.edu.au::0da2cb22-c029-4ccd-8cf7-e9f48f56fef8" providerId="AD" clId="Web-{4CDB5AD1-B34A-CBC8-7877-41B8918FB699}" dt="2022-10-10T08:49:29.483" v="59"/>
        <pc:sldMasterMkLst>
          <pc:docMk/>
          <pc:sldMasterMk cId="2392189240" sldId="2147483774"/>
        </pc:sldMasterMkLst>
        <pc:sldLayoutChg chg="add mod replId">
          <pc:chgData name="Jack Sydenham" userId="S::s3841816@student.rmit.edu.au::0da2cb22-c029-4ccd-8cf7-e9f48f56fef8" providerId="AD" clId="Web-{4CDB5AD1-B34A-CBC8-7877-41B8918FB699}" dt="2022-10-10T08:49:29.483" v="59"/>
          <pc:sldLayoutMkLst>
            <pc:docMk/>
            <pc:sldMasterMk cId="2392189240" sldId="2147483774"/>
            <pc:sldLayoutMk cId="991740279" sldId="2147483775"/>
          </pc:sldLayoutMkLst>
        </pc:sldLayoutChg>
        <pc:sldLayoutChg chg="add mod replId">
          <pc:chgData name="Jack Sydenham" userId="S::s3841816@student.rmit.edu.au::0da2cb22-c029-4ccd-8cf7-e9f48f56fef8" providerId="AD" clId="Web-{4CDB5AD1-B34A-CBC8-7877-41B8918FB699}" dt="2022-10-10T08:49:29.483" v="59"/>
          <pc:sldLayoutMkLst>
            <pc:docMk/>
            <pc:sldMasterMk cId="2392189240" sldId="2147483774"/>
            <pc:sldLayoutMk cId="4282072002" sldId="2147483776"/>
          </pc:sldLayoutMkLst>
        </pc:sldLayoutChg>
        <pc:sldLayoutChg chg="add mod replId">
          <pc:chgData name="Jack Sydenham" userId="S::s3841816@student.rmit.edu.au::0da2cb22-c029-4ccd-8cf7-e9f48f56fef8" providerId="AD" clId="Web-{4CDB5AD1-B34A-CBC8-7877-41B8918FB699}" dt="2022-10-10T08:49:29.483" v="59"/>
          <pc:sldLayoutMkLst>
            <pc:docMk/>
            <pc:sldMasterMk cId="2392189240" sldId="2147483774"/>
            <pc:sldLayoutMk cId="3409268764" sldId="2147483777"/>
          </pc:sldLayoutMkLst>
        </pc:sldLayoutChg>
        <pc:sldLayoutChg chg="add mod replId">
          <pc:chgData name="Jack Sydenham" userId="S::s3841816@student.rmit.edu.au::0da2cb22-c029-4ccd-8cf7-e9f48f56fef8" providerId="AD" clId="Web-{4CDB5AD1-B34A-CBC8-7877-41B8918FB699}" dt="2022-10-10T08:49:29.483" v="59"/>
          <pc:sldLayoutMkLst>
            <pc:docMk/>
            <pc:sldMasterMk cId="2392189240" sldId="2147483774"/>
            <pc:sldLayoutMk cId="569160791" sldId="2147483778"/>
          </pc:sldLayoutMkLst>
        </pc:sldLayoutChg>
        <pc:sldLayoutChg chg="add mod replId">
          <pc:chgData name="Jack Sydenham" userId="S::s3841816@student.rmit.edu.au::0da2cb22-c029-4ccd-8cf7-e9f48f56fef8" providerId="AD" clId="Web-{4CDB5AD1-B34A-CBC8-7877-41B8918FB699}" dt="2022-10-10T08:49:29.483" v="59"/>
          <pc:sldLayoutMkLst>
            <pc:docMk/>
            <pc:sldMasterMk cId="2392189240" sldId="2147483774"/>
            <pc:sldLayoutMk cId="3785379828" sldId="2147483779"/>
          </pc:sldLayoutMkLst>
        </pc:sldLayoutChg>
        <pc:sldLayoutChg chg="add mod replId">
          <pc:chgData name="Jack Sydenham" userId="S::s3841816@student.rmit.edu.au::0da2cb22-c029-4ccd-8cf7-e9f48f56fef8" providerId="AD" clId="Web-{4CDB5AD1-B34A-CBC8-7877-41B8918FB699}" dt="2022-10-10T08:49:29.483" v="59"/>
          <pc:sldLayoutMkLst>
            <pc:docMk/>
            <pc:sldMasterMk cId="2392189240" sldId="2147483774"/>
            <pc:sldLayoutMk cId="3393921864" sldId="2147483780"/>
          </pc:sldLayoutMkLst>
        </pc:sldLayoutChg>
        <pc:sldLayoutChg chg="add mod replId">
          <pc:chgData name="Jack Sydenham" userId="S::s3841816@student.rmit.edu.au::0da2cb22-c029-4ccd-8cf7-e9f48f56fef8" providerId="AD" clId="Web-{4CDB5AD1-B34A-CBC8-7877-41B8918FB699}" dt="2022-10-10T08:49:29.483" v="59"/>
          <pc:sldLayoutMkLst>
            <pc:docMk/>
            <pc:sldMasterMk cId="2392189240" sldId="2147483774"/>
            <pc:sldLayoutMk cId="714467285" sldId="2147483781"/>
          </pc:sldLayoutMkLst>
        </pc:sldLayoutChg>
        <pc:sldLayoutChg chg="add mod replId">
          <pc:chgData name="Jack Sydenham" userId="S::s3841816@student.rmit.edu.au::0da2cb22-c029-4ccd-8cf7-e9f48f56fef8" providerId="AD" clId="Web-{4CDB5AD1-B34A-CBC8-7877-41B8918FB699}" dt="2022-10-10T08:49:29.483" v="59"/>
          <pc:sldLayoutMkLst>
            <pc:docMk/>
            <pc:sldMasterMk cId="2392189240" sldId="2147483774"/>
            <pc:sldLayoutMk cId="3298285402" sldId="2147483782"/>
          </pc:sldLayoutMkLst>
        </pc:sldLayoutChg>
        <pc:sldLayoutChg chg="add mod replId">
          <pc:chgData name="Jack Sydenham" userId="S::s3841816@student.rmit.edu.au::0da2cb22-c029-4ccd-8cf7-e9f48f56fef8" providerId="AD" clId="Web-{4CDB5AD1-B34A-CBC8-7877-41B8918FB699}" dt="2022-10-10T08:49:29.483" v="59"/>
          <pc:sldLayoutMkLst>
            <pc:docMk/>
            <pc:sldMasterMk cId="2392189240" sldId="2147483774"/>
            <pc:sldLayoutMk cId="2329057078" sldId="2147483783"/>
          </pc:sldLayoutMkLst>
        </pc:sldLayoutChg>
        <pc:sldLayoutChg chg="add mod replId">
          <pc:chgData name="Jack Sydenham" userId="S::s3841816@student.rmit.edu.au::0da2cb22-c029-4ccd-8cf7-e9f48f56fef8" providerId="AD" clId="Web-{4CDB5AD1-B34A-CBC8-7877-41B8918FB699}" dt="2022-10-10T08:49:29.483" v="59"/>
          <pc:sldLayoutMkLst>
            <pc:docMk/>
            <pc:sldMasterMk cId="2392189240" sldId="2147483774"/>
            <pc:sldLayoutMk cId="3705442916" sldId="2147483784"/>
          </pc:sldLayoutMkLst>
        </pc:sldLayoutChg>
        <pc:sldLayoutChg chg="add mod replId">
          <pc:chgData name="Jack Sydenham" userId="S::s3841816@student.rmit.edu.au::0da2cb22-c029-4ccd-8cf7-e9f48f56fef8" providerId="AD" clId="Web-{4CDB5AD1-B34A-CBC8-7877-41B8918FB699}" dt="2022-10-10T08:49:29.483" v="59"/>
          <pc:sldLayoutMkLst>
            <pc:docMk/>
            <pc:sldMasterMk cId="2392189240" sldId="2147483774"/>
            <pc:sldLayoutMk cId="1373577445" sldId="2147483785"/>
          </pc:sldLayoutMkLst>
        </pc:sldLayoutChg>
      </pc:sldMasterChg>
    </pc:docChg>
  </pc:docChgLst>
  <pc:docChgLst>
    <pc:chgData name="Stanley Chum" userId="S::s3842670@student.rmit.edu.au::e5ab9f2e-4cad-4ddf-9e33-6ff6d556545a" providerId="AD" clId="Web-{B08C7B58-A6AD-E3CD-0EA5-AAB589F4F1F9}"/>
    <pc:docChg chg="modSld">
      <pc:chgData name="Stanley Chum" userId="S::s3842670@student.rmit.edu.au::e5ab9f2e-4cad-4ddf-9e33-6ff6d556545a" providerId="AD" clId="Web-{B08C7B58-A6AD-E3CD-0EA5-AAB589F4F1F9}" dt="2022-10-10T11:14:18.747" v="26" actId="14100"/>
      <pc:docMkLst>
        <pc:docMk/>
      </pc:docMkLst>
      <pc:sldChg chg="addSp modSp">
        <pc:chgData name="Stanley Chum" userId="S::s3842670@student.rmit.edu.au::e5ab9f2e-4cad-4ddf-9e33-6ff6d556545a" providerId="AD" clId="Web-{B08C7B58-A6AD-E3CD-0EA5-AAB589F4F1F9}" dt="2022-10-10T11:14:18.747" v="26" actId="14100"/>
        <pc:sldMkLst>
          <pc:docMk/>
          <pc:sldMk cId="2958949662" sldId="259"/>
        </pc:sldMkLst>
        <pc:spChg chg="add mod">
          <ac:chgData name="Stanley Chum" userId="S::s3842670@student.rmit.edu.au::e5ab9f2e-4cad-4ddf-9e33-6ff6d556545a" providerId="AD" clId="Web-{B08C7B58-A6AD-E3CD-0EA5-AAB589F4F1F9}" dt="2022-10-10T11:13:57.372" v="24" actId="1076"/>
          <ac:spMkLst>
            <pc:docMk/>
            <pc:sldMk cId="2958949662" sldId="259"/>
            <ac:spMk id="6" creationId="{AA5FE7E6-72E5-2C05-287B-376D10F287FE}"/>
          </ac:spMkLst>
        </pc:spChg>
        <pc:picChg chg="add mod">
          <ac:chgData name="Stanley Chum" userId="S::s3842670@student.rmit.edu.au::e5ab9f2e-4cad-4ddf-9e33-6ff6d556545a" providerId="AD" clId="Web-{B08C7B58-A6AD-E3CD-0EA5-AAB589F4F1F9}" dt="2022-10-10T11:14:16.575" v="25" actId="14100"/>
          <ac:picMkLst>
            <pc:docMk/>
            <pc:sldMk cId="2958949662" sldId="259"/>
            <ac:picMk id="4" creationId="{41E7A9A4-B2C0-C2C9-8A5F-6C4EBCA8040E}"/>
          </ac:picMkLst>
        </pc:picChg>
        <pc:picChg chg="add mod">
          <ac:chgData name="Stanley Chum" userId="S::s3842670@student.rmit.edu.au::e5ab9f2e-4cad-4ddf-9e33-6ff6d556545a" providerId="AD" clId="Web-{B08C7B58-A6AD-E3CD-0EA5-AAB589F4F1F9}" dt="2022-10-10T11:14:18.747" v="26" actId="14100"/>
          <ac:picMkLst>
            <pc:docMk/>
            <pc:sldMk cId="2958949662" sldId="259"/>
            <ac:picMk id="5" creationId="{AC648F03-BDE9-220D-D7FF-AB349913BBD2}"/>
          </ac:picMkLst>
        </pc:picChg>
      </pc:sldChg>
    </pc:docChg>
  </pc:docChgLst>
  <pc:docChgLst>
    <pc:chgData name="Dunith Karawita" userId="S::s3823697@student.rmit.edu.au::321b4a1d-4d46-40bb-9d76-f771d05a3828" providerId="AD" clId="Web-{A791685D-7655-A74D-C1D8-B31E6261CFEB}"/>
    <pc:docChg chg="addSld delSld modSld">
      <pc:chgData name="Dunith Karawita" userId="S::s3823697@student.rmit.edu.au::321b4a1d-4d46-40bb-9d76-f771d05a3828" providerId="AD" clId="Web-{A791685D-7655-A74D-C1D8-B31E6261CFEB}" dt="2022-10-11T06:14:54.685" v="63"/>
      <pc:docMkLst>
        <pc:docMk/>
      </pc:docMkLst>
      <pc:sldChg chg="addSp delSp modSp">
        <pc:chgData name="Dunith Karawita" userId="S::s3823697@student.rmit.edu.au::321b4a1d-4d46-40bb-9d76-f771d05a3828" providerId="AD" clId="Web-{A791685D-7655-A74D-C1D8-B31E6261CFEB}" dt="2022-10-11T06:00:04.735" v="55"/>
        <pc:sldMkLst>
          <pc:docMk/>
          <pc:sldMk cId="1786975592" sldId="258"/>
        </pc:sldMkLst>
        <pc:spChg chg="mod">
          <ac:chgData name="Dunith Karawita" userId="S::s3823697@student.rmit.edu.au::321b4a1d-4d46-40bb-9d76-f771d05a3828" providerId="AD" clId="Web-{A791685D-7655-A74D-C1D8-B31E6261CFEB}" dt="2022-10-11T06:00:04.735" v="54"/>
          <ac:spMkLst>
            <pc:docMk/>
            <pc:sldMk cId="1786975592" sldId="258"/>
            <ac:spMk id="2" creationId="{9D583425-B183-16F8-C949-A436144A00C9}"/>
          </ac:spMkLst>
        </pc:spChg>
        <pc:spChg chg="del mod">
          <ac:chgData name="Dunith Karawita" userId="S::s3823697@student.rmit.edu.au::321b4a1d-4d46-40bb-9d76-f771d05a3828" providerId="AD" clId="Web-{A791685D-7655-A74D-C1D8-B31E6261CFEB}" dt="2022-10-11T05:43:02.937" v="1"/>
          <ac:spMkLst>
            <pc:docMk/>
            <pc:sldMk cId="1786975592" sldId="258"/>
            <ac:spMk id="3" creationId="{D9F78AA5-8386-A20F-4F25-D83B8E7DC439}"/>
          </ac:spMkLst>
        </pc:spChg>
        <pc:spChg chg="del">
          <ac:chgData name="Dunith Karawita" userId="S::s3823697@student.rmit.edu.au::321b4a1d-4d46-40bb-9d76-f771d05a3828" providerId="AD" clId="Web-{A791685D-7655-A74D-C1D8-B31E6261CFEB}" dt="2022-10-11T05:45:17.691" v="13"/>
          <ac:spMkLst>
            <pc:docMk/>
            <pc:sldMk cId="1786975592" sldId="258"/>
            <ac:spMk id="35" creationId="{C7FA33FF-088D-4F16-95A2-2C64D353DEA8}"/>
          </ac:spMkLst>
        </pc:spChg>
        <pc:spChg chg="del">
          <ac:chgData name="Dunith Karawita" userId="S::s3823697@student.rmit.edu.au::321b4a1d-4d46-40bb-9d76-f771d05a3828" providerId="AD" clId="Web-{A791685D-7655-A74D-C1D8-B31E6261CFEB}" dt="2022-10-11T05:45:17.691" v="13"/>
          <ac:spMkLst>
            <pc:docMk/>
            <pc:sldMk cId="1786975592" sldId="258"/>
            <ac:spMk id="37" creationId="{A376EFB1-01CF-419F-ABF1-2AF02BBFCBD1}"/>
          </ac:spMkLst>
        </pc:spChg>
        <pc:spChg chg="del">
          <ac:chgData name="Dunith Karawita" userId="S::s3823697@student.rmit.edu.au::321b4a1d-4d46-40bb-9d76-f771d05a3828" providerId="AD" clId="Web-{A791685D-7655-A74D-C1D8-B31E6261CFEB}" dt="2022-10-11T05:45:17.691" v="13"/>
          <ac:spMkLst>
            <pc:docMk/>
            <pc:sldMk cId="1786975592" sldId="258"/>
            <ac:spMk id="39" creationId="{FF9DEA15-78BD-4750-AA18-B9F28A6D5AB8}"/>
          </ac:spMkLst>
        </pc:spChg>
        <pc:spChg chg="add del">
          <ac:chgData name="Dunith Karawita" userId="S::s3823697@student.rmit.edu.au::321b4a1d-4d46-40bb-9d76-f771d05a3828" providerId="AD" clId="Web-{A791685D-7655-A74D-C1D8-B31E6261CFEB}" dt="2022-10-11T05:47:08.085" v="32"/>
          <ac:spMkLst>
            <pc:docMk/>
            <pc:sldMk cId="1786975592" sldId="258"/>
            <ac:spMk id="44" creationId="{823AC064-BC96-4F32-8AE1-B2FD38754823}"/>
          </ac:spMkLst>
        </pc:spChg>
        <pc:spChg chg="add del">
          <ac:chgData name="Dunith Karawita" userId="S::s3823697@student.rmit.edu.au::321b4a1d-4d46-40bb-9d76-f771d05a3828" providerId="AD" clId="Web-{A791685D-7655-A74D-C1D8-B31E6261CFEB}" dt="2022-10-11T06:00:04.735" v="55"/>
          <ac:spMkLst>
            <pc:docMk/>
            <pc:sldMk cId="1786975592" sldId="258"/>
            <ac:spMk id="51" creationId="{823AC064-BC96-4F32-8AE1-B2FD38754823}"/>
          </ac:spMkLst>
        </pc:spChg>
        <pc:spChg chg="add del">
          <ac:chgData name="Dunith Karawita" userId="S::s3823697@student.rmit.edu.au::321b4a1d-4d46-40bb-9d76-f771d05a3828" providerId="AD" clId="Web-{A791685D-7655-A74D-C1D8-B31E6261CFEB}" dt="2022-10-11T06:00:04.735" v="54"/>
          <ac:spMkLst>
            <pc:docMk/>
            <pc:sldMk cId="1786975592" sldId="258"/>
            <ac:spMk id="58" creationId="{BCED4D40-4B67-4331-AC48-79B82B4A47D8}"/>
          </ac:spMkLst>
        </pc:spChg>
        <pc:spChg chg="add del">
          <ac:chgData name="Dunith Karawita" userId="S::s3823697@student.rmit.edu.au::321b4a1d-4d46-40bb-9d76-f771d05a3828" providerId="AD" clId="Web-{A791685D-7655-A74D-C1D8-B31E6261CFEB}" dt="2022-10-11T06:00:04.735" v="54"/>
          <ac:spMkLst>
            <pc:docMk/>
            <pc:sldMk cId="1786975592" sldId="258"/>
            <ac:spMk id="60" creationId="{670CEDEF-4F34-412E-84EE-329C1E936AF5}"/>
          </ac:spMkLst>
        </pc:spChg>
        <pc:spChg chg="add">
          <ac:chgData name="Dunith Karawita" userId="S::s3823697@student.rmit.edu.au::321b4a1d-4d46-40bb-9d76-f771d05a3828" providerId="AD" clId="Web-{A791685D-7655-A74D-C1D8-B31E6261CFEB}" dt="2022-10-11T06:00:04.735" v="55"/>
          <ac:spMkLst>
            <pc:docMk/>
            <pc:sldMk cId="1786975592" sldId="258"/>
            <ac:spMk id="62" creationId="{823AC064-BC96-4F32-8AE1-B2FD38754823}"/>
          </ac:spMkLst>
        </pc:spChg>
        <pc:picChg chg="add del mod">
          <ac:chgData name="Dunith Karawita" userId="S::s3823697@student.rmit.edu.au::321b4a1d-4d46-40bb-9d76-f771d05a3828" providerId="AD" clId="Web-{A791685D-7655-A74D-C1D8-B31E6261CFEB}" dt="2022-10-11T05:44:55.566" v="9"/>
          <ac:picMkLst>
            <pc:docMk/>
            <pc:sldMk cId="1786975592" sldId="258"/>
            <ac:picMk id="4" creationId="{DE4E480E-190F-4D19-9D60-40621F483FE0}"/>
          </ac:picMkLst>
        </pc:picChg>
        <pc:picChg chg="add del mod">
          <ac:chgData name="Dunith Karawita" userId="S::s3823697@student.rmit.edu.au::321b4a1d-4d46-40bb-9d76-f771d05a3828" providerId="AD" clId="Web-{A791685D-7655-A74D-C1D8-B31E6261CFEB}" dt="2022-10-11T05:45:43.598" v="17"/>
          <ac:picMkLst>
            <pc:docMk/>
            <pc:sldMk cId="1786975592" sldId="258"/>
            <ac:picMk id="5" creationId="{5E4F5B63-639F-E2CD-FCD5-8692A5A224D1}"/>
          </ac:picMkLst>
        </pc:picChg>
        <pc:picChg chg="add mod">
          <ac:chgData name="Dunith Karawita" userId="S::s3823697@student.rmit.edu.au::321b4a1d-4d46-40bb-9d76-f771d05a3828" providerId="AD" clId="Web-{A791685D-7655-A74D-C1D8-B31E6261CFEB}" dt="2022-10-11T06:00:04.735" v="54"/>
          <ac:picMkLst>
            <pc:docMk/>
            <pc:sldMk cId="1786975592" sldId="258"/>
            <ac:picMk id="6" creationId="{6D190FAE-4E86-90CA-9F99-56AE79A86C2A}"/>
          </ac:picMkLst>
        </pc:picChg>
        <pc:cxnChg chg="add del">
          <ac:chgData name="Dunith Karawita" userId="S::s3823697@student.rmit.edu.au::321b4a1d-4d46-40bb-9d76-f771d05a3828" providerId="AD" clId="Web-{A791685D-7655-A74D-C1D8-B31E6261CFEB}" dt="2022-10-11T05:47:08.085" v="32"/>
          <ac:cxnSpMkLst>
            <pc:docMk/>
            <pc:sldMk cId="1786975592" sldId="258"/>
            <ac:cxnSpMk id="46" creationId="{7E7C77BC-7138-40B1-A15B-20F57A494629}"/>
          </ac:cxnSpMkLst>
        </pc:cxnChg>
        <pc:cxnChg chg="add del">
          <ac:chgData name="Dunith Karawita" userId="S::s3823697@student.rmit.edu.au::321b4a1d-4d46-40bb-9d76-f771d05a3828" providerId="AD" clId="Web-{A791685D-7655-A74D-C1D8-B31E6261CFEB}" dt="2022-10-11T06:00:04.735" v="55"/>
          <ac:cxnSpMkLst>
            <pc:docMk/>
            <pc:sldMk cId="1786975592" sldId="258"/>
            <ac:cxnSpMk id="53" creationId="{7E7C77BC-7138-40B1-A15B-20F57A494629}"/>
          </ac:cxnSpMkLst>
        </pc:cxnChg>
        <pc:cxnChg chg="add">
          <ac:chgData name="Dunith Karawita" userId="S::s3823697@student.rmit.edu.au::321b4a1d-4d46-40bb-9d76-f771d05a3828" providerId="AD" clId="Web-{A791685D-7655-A74D-C1D8-B31E6261CFEB}" dt="2022-10-11T06:00:04.735" v="55"/>
          <ac:cxnSpMkLst>
            <pc:docMk/>
            <pc:sldMk cId="1786975592" sldId="258"/>
            <ac:cxnSpMk id="63" creationId="{7E7C77BC-7138-40B1-A15B-20F57A494629}"/>
          </ac:cxnSpMkLst>
        </pc:cxnChg>
      </pc:sldChg>
      <pc:sldChg chg="addSp delSp modSp add replId">
        <pc:chgData name="Dunith Karawita" userId="S::s3823697@student.rmit.edu.au::321b4a1d-4d46-40bb-9d76-f771d05a3828" providerId="AD" clId="Web-{A791685D-7655-A74D-C1D8-B31E6261CFEB}" dt="2022-10-11T05:47:47.227" v="36"/>
        <pc:sldMkLst>
          <pc:docMk/>
          <pc:sldMk cId="2835088992" sldId="262"/>
        </pc:sldMkLst>
        <pc:spChg chg="del">
          <ac:chgData name="Dunith Karawita" userId="S::s3823697@student.rmit.edu.au::321b4a1d-4d46-40bb-9d76-f771d05a3828" providerId="AD" clId="Web-{A791685D-7655-A74D-C1D8-B31E6261CFEB}" dt="2022-10-11T05:47:47.227" v="36"/>
          <ac:spMkLst>
            <pc:docMk/>
            <pc:sldMk cId="2835088992" sldId="262"/>
            <ac:spMk id="51" creationId="{823AC064-BC96-4F32-8AE1-B2FD38754823}"/>
          </ac:spMkLst>
        </pc:spChg>
        <pc:spChg chg="add">
          <ac:chgData name="Dunith Karawita" userId="S::s3823697@student.rmit.edu.au::321b4a1d-4d46-40bb-9d76-f771d05a3828" providerId="AD" clId="Web-{A791685D-7655-A74D-C1D8-B31E6261CFEB}" dt="2022-10-11T05:47:47.227" v="36"/>
          <ac:spMkLst>
            <pc:docMk/>
            <pc:sldMk cId="2835088992" sldId="262"/>
            <ac:spMk id="58" creationId="{823AC064-BC96-4F32-8AE1-B2FD38754823}"/>
          </ac:spMkLst>
        </pc:spChg>
        <pc:picChg chg="add mod">
          <ac:chgData name="Dunith Karawita" userId="S::s3823697@student.rmit.edu.au::321b4a1d-4d46-40bb-9d76-f771d05a3828" providerId="AD" clId="Web-{A791685D-7655-A74D-C1D8-B31E6261CFEB}" dt="2022-10-11T05:47:47.227" v="36"/>
          <ac:picMkLst>
            <pc:docMk/>
            <pc:sldMk cId="2835088992" sldId="262"/>
            <ac:picMk id="3" creationId="{D393C15A-C86F-F6DA-9024-00ECE47824EB}"/>
          </ac:picMkLst>
        </pc:picChg>
        <pc:picChg chg="del">
          <ac:chgData name="Dunith Karawita" userId="S::s3823697@student.rmit.edu.au::321b4a1d-4d46-40bb-9d76-f771d05a3828" providerId="AD" clId="Web-{A791685D-7655-A74D-C1D8-B31E6261CFEB}" dt="2022-10-11T05:47:25.008" v="34"/>
          <ac:picMkLst>
            <pc:docMk/>
            <pc:sldMk cId="2835088992" sldId="262"/>
            <ac:picMk id="6" creationId="{6D190FAE-4E86-90CA-9F99-56AE79A86C2A}"/>
          </ac:picMkLst>
        </pc:picChg>
        <pc:cxnChg chg="del">
          <ac:chgData name="Dunith Karawita" userId="S::s3823697@student.rmit.edu.au::321b4a1d-4d46-40bb-9d76-f771d05a3828" providerId="AD" clId="Web-{A791685D-7655-A74D-C1D8-B31E6261CFEB}" dt="2022-10-11T05:47:47.227" v="36"/>
          <ac:cxnSpMkLst>
            <pc:docMk/>
            <pc:sldMk cId="2835088992" sldId="262"/>
            <ac:cxnSpMk id="53" creationId="{7E7C77BC-7138-40B1-A15B-20F57A494629}"/>
          </ac:cxnSpMkLst>
        </pc:cxnChg>
        <pc:cxnChg chg="add">
          <ac:chgData name="Dunith Karawita" userId="S::s3823697@student.rmit.edu.au::321b4a1d-4d46-40bb-9d76-f771d05a3828" providerId="AD" clId="Web-{A791685D-7655-A74D-C1D8-B31E6261CFEB}" dt="2022-10-11T05:47:47.227" v="36"/>
          <ac:cxnSpMkLst>
            <pc:docMk/>
            <pc:sldMk cId="2835088992" sldId="262"/>
            <ac:cxnSpMk id="60" creationId="{7E7C77BC-7138-40B1-A15B-20F57A494629}"/>
          </ac:cxnSpMkLst>
        </pc:cxnChg>
      </pc:sldChg>
      <pc:sldChg chg="addSp delSp modSp add replId">
        <pc:chgData name="Dunith Karawita" userId="S::s3823697@student.rmit.edu.au::321b4a1d-4d46-40bb-9d76-f771d05a3828" providerId="AD" clId="Web-{A791685D-7655-A74D-C1D8-B31E6261CFEB}" dt="2022-10-11T05:48:58.683" v="40"/>
        <pc:sldMkLst>
          <pc:docMk/>
          <pc:sldMk cId="1719137263" sldId="263"/>
        </pc:sldMkLst>
        <pc:spChg chg="del">
          <ac:chgData name="Dunith Karawita" userId="S::s3823697@student.rmit.edu.au::321b4a1d-4d46-40bb-9d76-f771d05a3828" providerId="AD" clId="Web-{A791685D-7655-A74D-C1D8-B31E6261CFEB}" dt="2022-10-11T05:48:58.683" v="40"/>
          <ac:spMkLst>
            <pc:docMk/>
            <pc:sldMk cId="1719137263" sldId="263"/>
            <ac:spMk id="58" creationId="{823AC064-BC96-4F32-8AE1-B2FD38754823}"/>
          </ac:spMkLst>
        </pc:spChg>
        <pc:spChg chg="add">
          <ac:chgData name="Dunith Karawita" userId="S::s3823697@student.rmit.edu.au::321b4a1d-4d46-40bb-9d76-f771d05a3828" providerId="AD" clId="Web-{A791685D-7655-A74D-C1D8-B31E6261CFEB}" dt="2022-10-11T05:48:58.683" v="40"/>
          <ac:spMkLst>
            <pc:docMk/>
            <pc:sldMk cId="1719137263" sldId="263"/>
            <ac:spMk id="65" creationId="{823AC064-BC96-4F32-8AE1-B2FD38754823}"/>
          </ac:spMkLst>
        </pc:spChg>
        <pc:picChg chg="del">
          <ac:chgData name="Dunith Karawita" userId="S::s3823697@student.rmit.edu.au::321b4a1d-4d46-40bb-9d76-f771d05a3828" providerId="AD" clId="Web-{A791685D-7655-A74D-C1D8-B31E6261CFEB}" dt="2022-10-11T05:48:16.228" v="38"/>
          <ac:picMkLst>
            <pc:docMk/>
            <pc:sldMk cId="1719137263" sldId="263"/>
            <ac:picMk id="3" creationId="{D393C15A-C86F-F6DA-9024-00ECE47824EB}"/>
          </ac:picMkLst>
        </pc:picChg>
        <pc:picChg chg="add mod">
          <ac:chgData name="Dunith Karawita" userId="S::s3823697@student.rmit.edu.au::321b4a1d-4d46-40bb-9d76-f771d05a3828" providerId="AD" clId="Web-{A791685D-7655-A74D-C1D8-B31E6261CFEB}" dt="2022-10-11T05:48:58.683" v="40"/>
          <ac:picMkLst>
            <pc:docMk/>
            <pc:sldMk cId="1719137263" sldId="263"/>
            <ac:picMk id="4" creationId="{5DC9DAB2-4F65-8D9E-4264-54213B395C2B}"/>
          </ac:picMkLst>
        </pc:picChg>
        <pc:cxnChg chg="del">
          <ac:chgData name="Dunith Karawita" userId="S::s3823697@student.rmit.edu.au::321b4a1d-4d46-40bb-9d76-f771d05a3828" providerId="AD" clId="Web-{A791685D-7655-A74D-C1D8-B31E6261CFEB}" dt="2022-10-11T05:48:58.683" v="40"/>
          <ac:cxnSpMkLst>
            <pc:docMk/>
            <pc:sldMk cId="1719137263" sldId="263"/>
            <ac:cxnSpMk id="60" creationId="{7E7C77BC-7138-40B1-A15B-20F57A494629}"/>
          </ac:cxnSpMkLst>
        </pc:cxnChg>
        <pc:cxnChg chg="add">
          <ac:chgData name="Dunith Karawita" userId="S::s3823697@student.rmit.edu.au::321b4a1d-4d46-40bb-9d76-f771d05a3828" providerId="AD" clId="Web-{A791685D-7655-A74D-C1D8-B31E6261CFEB}" dt="2022-10-11T05:48:58.683" v="40"/>
          <ac:cxnSpMkLst>
            <pc:docMk/>
            <pc:sldMk cId="1719137263" sldId="263"/>
            <ac:cxnSpMk id="67" creationId="{7E7C77BC-7138-40B1-A15B-20F57A494629}"/>
          </ac:cxnSpMkLst>
        </pc:cxnChg>
      </pc:sldChg>
      <pc:sldChg chg="addSp delSp modSp add replId">
        <pc:chgData name="Dunith Karawita" userId="S::s3823697@student.rmit.edu.au::321b4a1d-4d46-40bb-9d76-f771d05a3828" providerId="AD" clId="Web-{A791685D-7655-A74D-C1D8-B31E6261CFEB}" dt="2022-10-11T05:52:40.018" v="44"/>
        <pc:sldMkLst>
          <pc:docMk/>
          <pc:sldMk cId="604931800" sldId="264"/>
        </pc:sldMkLst>
        <pc:spChg chg="del">
          <ac:chgData name="Dunith Karawita" userId="S::s3823697@student.rmit.edu.au::321b4a1d-4d46-40bb-9d76-f771d05a3828" providerId="AD" clId="Web-{A791685D-7655-A74D-C1D8-B31E6261CFEB}" dt="2022-10-11T05:52:40.018" v="44"/>
          <ac:spMkLst>
            <pc:docMk/>
            <pc:sldMk cId="604931800" sldId="264"/>
            <ac:spMk id="58" creationId="{823AC064-BC96-4F32-8AE1-B2FD38754823}"/>
          </ac:spMkLst>
        </pc:spChg>
        <pc:spChg chg="add">
          <ac:chgData name="Dunith Karawita" userId="S::s3823697@student.rmit.edu.au::321b4a1d-4d46-40bb-9d76-f771d05a3828" providerId="AD" clId="Web-{A791685D-7655-A74D-C1D8-B31E6261CFEB}" dt="2022-10-11T05:52:40.018" v="44"/>
          <ac:spMkLst>
            <pc:docMk/>
            <pc:sldMk cId="604931800" sldId="264"/>
            <ac:spMk id="65" creationId="{823AC064-BC96-4F32-8AE1-B2FD38754823}"/>
          </ac:spMkLst>
        </pc:spChg>
        <pc:picChg chg="del">
          <ac:chgData name="Dunith Karawita" userId="S::s3823697@student.rmit.edu.au::321b4a1d-4d46-40bb-9d76-f771d05a3828" providerId="AD" clId="Web-{A791685D-7655-A74D-C1D8-B31E6261CFEB}" dt="2022-10-11T05:49:25.230" v="42"/>
          <ac:picMkLst>
            <pc:docMk/>
            <pc:sldMk cId="604931800" sldId="264"/>
            <ac:picMk id="3" creationId="{D393C15A-C86F-F6DA-9024-00ECE47824EB}"/>
          </ac:picMkLst>
        </pc:picChg>
        <pc:picChg chg="add mod">
          <ac:chgData name="Dunith Karawita" userId="S::s3823697@student.rmit.edu.au::321b4a1d-4d46-40bb-9d76-f771d05a3828" providerId="AD" clId="Web-{A791685D-7655-A74D-C1D8-B31E6261CFEB}" dt="2022-10-11T05:52:40.018" v="44"/>
          <ac:picMkLst>
            <pc:docMk/>
            <pc:sldMk cId="604931800" sldId="264"/>
            <ac:picMk id="4" creationId="{F57AD25A-3688-E002-7B06-BDD66280EF8B}"/>
          </ac:picMkLst>
        </pc:picChg>
        <pc:cxnChg chg="del">
          <ac:chgData name="Dunith Karawita" userId="S::s3823697@student.rmit.edu.au::321b4a1d-4d46-40bb-9d76-f771d05a3828" providerId="AD" clId="Web-{A791685D-7655-A74D-C1D8-B31E6261CFEB}" dt="2022-10-11T05:52:40.018" v="44"/>
          <ac:cxnSpMkLst>
            <pc:docMk/>
            <pc:sldMk cId="604931800" sldId="264"/>
            <ac:cxnSpMk id="60" creationId="{7E7C77BC-7138-40B1-A15B-20F57A494629}"/>
          </ac:cxnSpMkLst>
        </pc:cxnChg>
        <pc:cxnChg chg="add">
          <ac:chgData name="Dunith Karawita" userId="S::s3823697@student.rmit.edu.au::321b4a1d-4d46-40bb-9d76-f771d05a3828" providerId="AD" clId="Web-{A791685D-7655-A74D-C1D8-B31E6261CFEB}" dt="2022-10-11T05:52:40.018" v="44"/>
          <ac:cxnSpMkLst>
            <pc:docMk/>
            <pc:sldMk cId="604931800" sldId="264"/>
            <ac:cxnSpMk id="67" creationId="{7E7C77BC-7138-40B1-A15B-20F57A494629}"/>
          </ac:cxnSpMkLst>
        </pc:cxnChg>
      </pc:sldChg>
      <pc:sldChg chg="addSp delSp modSp add replId">
        <pc:chgData name="Dunith Karawita" userId="S::s3823697@student.rmit.edu.au::321b4a1d-4d46-40bb-9d76-f771d05a3828" providerId="AD" clId="Web-{A791685D-7655-A74D-C1D8-B31E6261CFEB}" dt="2022-10-11T05:56:29.431" v="48"/>
        <pc:sldMkLst>
          <pc:docMk/>
          <pc:sldMk cId="2403269202" sldId="265"/>
        </pc:sldMkLst>
        <pc:spChg chg="del">
          <ac:chgData name="Dunith Karawita" userId="S::s3823697@student.rmit.edu.au::321b4a1d-4d46-40bb-9d76-f771d05a3828" providerId="AD" clId="Web-{A791685D-7655-A74D-C1D8-B31E6261CFEB}" dt="2022-10-11T05:56:29.431" v="48"/>
          <ac:spMkLst>
            <pc:docMk/>
            <pc:sldMk cId="2403269202" sldId="265"/>
            <ac:spMk id="65" creationId="{823AC064-BC96-4F32-8AE1-B2FD38754823}"/>
          </ac:spMkLst>
        </pc:spChg>
        <pc:spChg chg="add">
          <ac:chgData name="Dunith Karawita" userId="S::s3823697@student.rmit.edu.au::321b4a1d-4d46-40bb-9d76-f771d05a3828" providerId="AD" clId="Web-{A791685D-7655-A74D-C1D8-B31E6261CFEB}" dt="2022-10-11T05:56:29.431" v="48"/>
          <ac:spMkLst>
            <pc:docMk/>
            <pc:sldMk cId="2403269202" sldId="265"/>
            <ac:spMk id="72" creationId="{823AC064-BC96-4F32-8AE1-B2FD38754823}"/>
          </ac:spMkLst>
        </pc:spChg>
        <pc:picChg chg="add mod">
          <ac:chgData name="Dunith Karawita" userId="S::s3823697@student.rmit.edu.au::321b4a1d-4d46-40bb-9d76-f771d05a3828" providerId="AD" clId="Web-{A791685D-7655-A74D-C1D8-B31E6261CFEB}" dt="2022-10-11T05:56:29.431" v="48"/>
          <ac:picMkLst>
            <pc:docMk/>
            <pc:sldMk cId="2403269202" sldId="265"/>
            <ac:picMk id="3" creationId="{035CE447-F9F9-5501-6991-A7CA649CA1F6}"/>
          </ac:picMkLst>
        </pc:picChg>
        <pc:picChg chg="del">
          <ac:chgData name="Dunith Karawita" userId="S::s3823697@student.rmit.edu.au::321b4a1d-4d46-40bb-9d76-f771d05a3828" providerId="AD" clId="Web-{A791685D-7655-A74D-C1D8-B31E6261CFEB}" dt="2022-10-11T05:56:26.681" v="46"/>
          <ac:picMkLst>
            <pc:docMk/>
            <pc:sldMk cId="2403269202" sldId="265"/>
            <ac:picMk id="4" creationId="{5DC9DAB2-4F65-8D9E-4264-54213B395C2B}"/>
          </ac:picMkLst>
        </pc:picChg>
        <pc:cxnChg chg="del">
          <ac:chgData name="Dunith Karawita" userId="S::s3823697@student.rmit.edu.au::321b4a1d-4d46-40bb-9d76-f771d05a3828" providerId="AD" clId="Web-{A791685D-7655-A74D-C1D8-B31E6261CFEB}" dt="2022-10-11T05:56:29.431" v="48"/>
          <ac:cxnSpMkLst>
            <pc:docMk/>
            <pc:sldMk cId="2403269202" sldId="265"/>
            <ac:cxnSpMk id="67" creationId="{7E7C77BC-7138-40B1-A15B-20F57A494629}"/>
          </ac:cxnSpMkLst>
        </pc:cxnChg>
        <pc:cxnChg chg="add">
          <ac:chgData name="Dunith Karawita" userId="S::s3823697@student.rmit.edu.au::321b4a1d-4d46-40bb-9d76-f771d05a3828" providerId="AD" clId="Web-{A791685D-7655-A74D-C1D8-B31E6261CFEB}" dt="2022-10-11T05:56:29.431" v="48"/>
          <ac:cxnSpMkLst>
            <pc:docMk/>
            <pc:sldMk cId="2403269202" sldId="265"/>
            <ac:cxnSpMk id="74" creationId="{7E7C77BC-7138-40B1-A15B-20F57A494629}"/>
          </ac:cxnSpMkLst>
        </pc:cxnChg>
      </pc:sldChg>
      <pc:sldChg chg="addSp delSp modSp add replId">
        <pc:chgData name="Dunith Karawita" userId="S::s3823697@student.rmit.edu.au::321b4a1d-4d46-40bb-9d76-f771d05a3828" providerId="AD" clId="Web-{A791685D-7655-A74D-C1D8-B31E6261CFEB}" dt="2022-10-11T05:57:13.839" v="52"/>
        <pc:sldMkLst>
          <pc:docMk/>
          <pc:sldMk cId="2074315474" sldId="266"/>
        </pc:sldMkLst>
        <pc:spChg chg="del">
          <ac:chgData name="Dunith Karawita" userId="S::s3823697@student.rmit.edu.au::321b4a1d-4d46-40bb-9d76-f771d05a3828" providerId="AD" clId="Web-{A791685D-7655-A74D-C1D8-B31E6261CFEB}" dt="2022-10-11T05:57:13.839" v="52"/>
          <ac:spMkLst>
            <pc:docMk/>
            <pc:sldMk cId="2074315474" sldId="266"/>
            <ac:spMk id="72" creationId="{823AC064-BC96-4F32-8AE1-B2FD38754823}"/>
          </ac:spMkLst>
        </pc:spChg>
        <pc:spChg chg="add">
          <ac:chgData name="Dunith Karawita" userId="S::s3823697@student.rmit.edu.au::321b4a1d-4d46-40bb-9d76-f771d05a3828" providerId="AD" clId="Web-{A791685D-7655-A74D-C1D8-B31E6261CFEB}" dt="2022-10-11T05:57:13.839" v="52"/>
          <ac:spMkLst>
            <pc:docMk/>
            <pc:sldMk cId="2074315474" sldId="266"/>
            <ac:spMk id="79" creationId="{823AC064-BC96-4F32-8AE1-B2FD38754823}"/>
          </ac:spMkLst>
        </pc:spChg>
        <pc:picChg chg="del">
          <ac:chgData name="Dunith Karawita" userId="S::s3823697@student.rmit.edu.au::321b4a1d-4d46-40bb-9d76-f771d05a3828" providerId="AD" clId="Web-{A791685D-7655-A74D-C1D8-B31E6261CFEB}" dt="2022-10-11T05:57:11.276" v="50"/>
          <ac:picMkLst>
            <pc:docMk/>
            <pc:sldMk cId="2074315474" sldId="266"/>
            <ac:picMk id="3" creationId="{035CE447-F9F9-5501-6991-A7CA649CA1F6}"/>
          </ac:picMkLst>
        </pc:picChg>
        <pc:picChg chg="add mod">
          <ac:chgData name="Dunith Karawita" userId="S::s3823697@student.rmit.edu.au::321b4a1d-4d46-40bb-9d76-f771d05a3828" providerId="AD" clId="Web-{A791685D-7655-A74D-C1D8-B31E6261CFEB}" dt="2022-10-11T05:57:13.839" v="52"/>
          <ac:picMkLst>
            <pc:docMk/>
            <pc:sldMk cId="2074315474" sldId="266"/>
            <ac:picMk id="4" creationId="{3DCF663C-FCDC-DC44-83DA-0C87BF10913F}"/>
          </ac:picMkLst>
        </pc:picChg>
        <pc:cxnChg chg="del">
          <ac:chgData name="Dunith Karawita" userId="S::s3823697@student.rmit.edu.au::321b4a1d-4d46-40bb-9d76-f771d05a3828" providerId="AD" clId="Web-{A791685D-7655-A74D-C1D8-B31E6261CFEB}" dt="2022-10-11T05:57:13.839" v="52"/>
          <ac:cxnSpMkLst>
            <pc:docMk/>
            <pc:sldMk cId="2074315474" sldId="266"/>
            <ac:cxnSpMk id="74" creationId="{7E7C77BC-7138-40B1-A15B-20F57A494629}"/>
          </ac:cxnSpMkLst>
        </pc:cxnChg>
        <pc:cxnChg chg="add">
          <ac:chgData name="Dunith Karawita" userId="S::s3823697@student.rmit.edu.au::321b4a1d-4d46-40bb-9d76-f771d05a3828" providerId="AD" clId="Web-{A791685D-7655-A74D-C1D8-B31E6261CFEB}" dt="2022-10-11T05:57:13.839" v="52"/>
          <ac:cxnSpMkLst>
            <pc:docMk/>
            <pc:sldMk cId="2074315474" sldId="266"/>
            <ac:cxnSpMk id="81" creationId="{7E7C77BC-7138-40B1-A15B-20F57A494629}"/>
          </ac:cxnSpMkLst>
        </pc:cxnChg>
      </pc:sldChg>
      <pc:sldChg chg="addSp delSp add del replId">
        <pc:chgData name="Dunith Karawita" userId="S::s3823697@student.rmit.edu.au::321b4a1d-4d46-40bb-9d76-f771d05a3828" providerId="AD" clId="Web-{A791685D-7655-A74D-C1D8-B31E6261CFEB}" dt="2022-10-11T06:01:09.815" v="59"/>
        <pc:sldMkLst>
          <pc:docMk/>
          <pc:sldMk cId="528621010" sldId="267"/>
        </pc:sldMkLst>
        <pc:picChg chg="add del">
          <ac:chgData name="Dunith Karawita" userId="S::s3823697@student.rmit.edu.au::321b4a1d-4d46-40bb-9d76-f771d05a3828" providerId="AD" clId="Web-{A791685D-7655-A74D-C1D8-B31E6261CFEB}" dt="2022-10-11T06:01:09.268" v="58"/>
          <ac:picMkLst>
            <pc:docMk/>
            <pc:sldMk cId="528621010" sldId="267"/>
            <ac:picMk id="4" creationId="{41E7A9A4-B2C0-C2C9-8A5F-6C4EBCA8040E}"/>
          </ac:picMkLst>
        </pc:picChg>
      </pc:sldChg>
      <pc:sldChg chg="addSp delSp modSp add replId">
        <pc:chgData name="Dunith Karawita" userId="S::s3823697@student.rmit.edu.au::321b4a1d-4d46-40bb-9d76-f771d05a3828" providerId="AD" clId="Web-{A791685D-7655-A74D-C1D8-B31E6261CFEB}" dt="2022-10-11T06:14:54.685" v="63"/>
        <pc:sldMkLst>
          <pc:docMk/>
          <pc:sldMk cId="1654568855" sldId="269"/>
        </pc:sldMkLst>
        <pc:spChg chg="mod">
          <ac:chgData name="Dunith Karawita" userId="S::s3823697@student.rmit.edu.au::321b4a1d-4d46-40bb-9d76-f771d05a3828" providerId="AD" clId="Web-{A791685D-7655-A74D-C1D8-B31E6261CFEB}" dt="2022-10-11T06:14:54.685" v="63"/>
          <ac:spMkLst>
            <pc:docMk/>
            <pc:sldMk cId="1654568855" sldId="269"/>
            <ac:spMk id="2" creationId="{9D583425-B183-16F8-C949-A436144A00C9}"/>
          </ac:spMkLst>
        </pc:spChg>
        <pc:spChg chg="del">
          <ac:chgData name="Dunith Karawita" userId="S::s3823697@student.rmit.edu.au::321b4a1d-4d46-40bb-9d76-f771d05a3828" providerId="AD" clId="Web-{A791685D-7655-A74D-C1D8-B31E6261CFEB}" dt="2022-10-11T06:14:54.685" v="63"/>
          <ac:spMkLst>
            <pc:docMk/>
            <pc:sldMk cId="1654568855" sldId="269"/>
            <ac:spMk id="79" creationId="{823AC064-BC96-4F32-8AE1-B2FD38754823}"/>
          </ac:spMkLst>
        </pc:spChg>
        <pc:spChg chg="add">
          <ac:chgData name="Dunith Karawita" userId="S::s3823697@student.rmit.edu.au::321b4a1d-4d46-40bb-9d76-f771d05a3828" providerId="AD" clId="Web-{A791685D-7655-A74D-C1D8-B31E6261CFEB}" dt="2022-10-11T06:14:54.685" v="63"/>
          <ac:spMkLst>
            <pc:docMk/>
            <pc:sldMk cId="1654568855" sldId="269"/>
            <ac:spMk id="86" creationId="{A4AC5506-6312-4701-8D3C-40187889A947}"/>
          </ac:spMkLst>
        </pc:spChg>
        <pc:picChg chg="add mod">
          <ac:chgData name="Dunith Karawita" userId="S::s3823697@student.rmit.edu.au::321b4a1d-4d46-40bb-9d76-f771d05a3828" providerId="AD" clId="Web-{A791685D-7655-A74D-C1D8-B31E6261CFEB}" dt="2022-10-11T06:14:54.685" v="63"/>
          <ac:picMkLst>
            <pc:docMk/>
            <pc:sldMk cId="1654568855" sldId="269"/>
            <ac:picMk id="3" creationId="{293E14D5-D9D0-58F1-3752-D9F5EEC0F37F}"/>
          </ac:picMkLst>
        </pc:picChg>
        <pc:picChg chg="del">
          <ac:chgData name="Dunith Karawita" userId="S::s3823697@student.rmit.edu.au::321b4a1d-4d46-40bb-9d76-f771d05a3828" providerId="AD" clId="Web-{A791685D-7655-A74D-C1D8-B31E6261CFEB}" dt="2022-10-11T06:14:51.810" v="61"/>
          <ac:picMkLst>
            <pc:docMk/>
            <pc:sldMk cId="1654568855" sldId="269"/>
            <ac:picMk id="4" creationId="{3DCF663C-FCDC-DC44-83DA-0C87BF10913F}"/>
          </ac:picMkLst>
        </pc:picChg>
        <pc:cxnChg chg="del">
          <ac:chgData name="Dunith Karawita" userId="S::s3823697@student.rmit.edu.au::321b4a1d-4d46-40bb-9d76-f771d05a3828" providerId="AD" clId="Web-{A791685D-7655-A74D-C1D8-B31E6261CFEB}" dt="2022-10-11T06:14:54.685" v="63"/>
          <ac:cxnSpMkLst>
            <pc:docMk/>
            <pc:sldMk cId="1654568855" sldId="269"/>
            <ac:cxnSpMk id="81" creationId="{7E7C77BC-7138-40B1-A15B-20F57A494629}"/>
          </ac:cxnSpMkLst>
        </pc:cxnChg>
      </pc:sldChg>
    </pc:docChg>
  </pc:docChgLst>
  <pc:docChgLst>
    <pc:chgData name="Stanley Chum" userId="S::s3842670@student.rmit.edu.au::e5ab9f2e-4cad-4ddf-9e33-6ff6d556545a" providerId="AD" clId="Web-{C68C5FD5-608C-9EA3-46BE-0DF253E51490}"/>
    <pc:docChg chg="modSld">
      <pc:chgData name="Stanley Chum" userId="S::s3842670@student.rmit.edu.au::e5ab9f2e-4cad-4ddf-9e33-6ff6d556545a" providerId="AD" clId="Web-{C68C5FD5-608C-9EA3-46BE-0DF253E51490}" dt="2022-10-11T06:06:48.653" v="2" actId="1076"/>
      <pc:docMkLst>
        <pc:docMk/>
      </pc:docMkLst>
      <pc:sldChg chg="modSp">
        <pc:chgData name="Stanley Chum" userId="S::s3842670@student.rmit.edu.au::e5ab9f2e-4cad-4ddf-9e33-6ff6d556545a" providerId="AD" clId="Web-{C68C5FD5-608C-9EA3-46BE-0DF253E51490}" dt="2022-10-11T06:06:29.651" v="1" actId="20577"/>
        <pc:sldMkLst>
          <pc:docMk/>
          <pc:sldMk cId="1023556562" sldId="256"/>
        </pc:sldMkLst>
        <pc:spChg chg="mod">
          <ac:chgData name="Stanley Chum" userId="S::s3842670@student.rmit.edu.au::e5ab9f2e-4cad-4ddf-9e33-6ff6d556545a" providerId="AD" clId="Web-{C68C5FD5-608C-9EA3-46BE-0DF253E51490}" dt="2022-10-11T06:06:29.651" v="1" actId="20577"/>
          <ac:spMkLst>
            <pc:docMk/>
            <pc:sldMk cId="1023556562" sldId="256"/>
            <ac:spMk id="3" creationId="{41F61AA3-C71D-830D-6D91-F26DD4CCFB88}"/>
          </ac:spMkLst>
        </pc:spChg>
      </pc:sldChg>
      <pc:sldChg chg="modSp">
        <pc:chgData name="Stanley Chum" userId="S::s3842670@student.rmit.edu.au::e5ab9f2e-4cad-4ddf-9e33-6ff6d556545a" providerId="AD" clId="Web-{C68C5FD5-608C-9EA3-46BE-0DF253E51490}" dt="2022-10-11T06:06:48.653" v="2" actId="1076"/>
        <pc:sldMkLst>
          <pc:docMk/>
          <pc:sldMk cId="2958949662" sldId="259"/>
        </pc:sldMkLst>
        <pc:picChg chg="mod">
          <ac:chgData name="Stanley Chum" userId="S::s3842670@student.rmit.edu.au::e5ab9f2e-4cad-4ddf-9e33-6ff6d556545a" providerId="AD" clId="Web-{C68C5FD5-608C-9EA3-46BE-0DF253E51490}" dt="2022-10-11T06:06:48.653" v="2" actId="1076"/>
          <ac:picMkLst>
            <pc:docMk/>
            <pc:sldMk cId="2958949662" sldId="259"/>
            <ac:picMk id="4" creationId="{41E7A9A4-B2C0-C2C9-8A5F-6C4EBCA8040E}"/>
          </ac:picMkLst>
        </pc:picChg>
      </pc:sldChg>
    </pc:docChg>
  </pc:docChgLst>
  <pc:docChgLst>
    <pc:chgData name="Jack Sydenham" userId="S::s3841816@student.rmit.edu.au::0da2cb22-c029-4ccd-8cf7-e9f48f56fef8" providerId="AD" clId="Web-{D050859F-6801-C7BB-8605-918161E99A13}"/>
    <pc:docChg chg="modSld sldOrd">
      <pc:chgData name="Jack Sydenham" userId="S::s3841816@student.rmit.edu.au::0da2cb22-c029-4ccd-8cf7-e9f48f56fef8" providerId="AD" clId="Web-{D050859F-6801-C7BB-8605-918161E99A13}" dt="2022-10-11T06:09:27.482" v="682"/>
      <pc:docMkLst>
        <pc:docMk/>
      </pc:docMkLst>
      <pc:sldChg chg="modSp">
        <pc:chgData name="Jack Sydenham" userId="S::s3841816@student.rmit.edu.au::0da2cb22-c029-4ccd-8cf7-e9f48f56fef8" providerId="AD" clId="Web-{D050859F-6801-C7BB-8605-918161E99A13}" dt="2022-10-11T06:08:16.950" v="669" actId="20577"/>
        <pc:sldMkLst>
          <pc:docMk/>
          <pc:sldMk cId="1950261028" sldId="257"/>
        </pc:sldMkLst>
        <pc:spChg chg="mod">
          <ac:chgData name="Jack Sydenham" userId="S::s3841816@student.rmit.edu.au::0da2cb22-c029-4ccd-8cf7-e9f48f56fef8" providerId="AD" clId="Web-{D050859F-6801-C7BB-8605-918161E99A13}" dt="2022-10-11T06:08:16.950" v="669" actId="20577"/>
          <ac:spMkLst>
            <pc:docMk/>
            <pc:sldMk cId="1950261028" sldId="257"/>
            <ac:spMk id="3" creationId="{AD6E67A9-9721-23B6-9FAE-1861BABE7D0D}"/>
          </ac:spMkLst>
        </pc:spChg>
      </pc:sldChg>
      <pc:sldChg chg="ord">
        <pc:chgData name="Jack Sydenham" userId="S::s3841816@student.rmit.edu.au::0da2cb22-c029-4ccd-8cf7-e9f48f56fef8" providerId="AD" clId="Web-{D050859F-6801-C7BB-8605-918161E99A13}" dt="2022-10-11T06:09:27.482" v="682"/>
        <pc:sldMkLst>
          <pc:docMk/>
          <pc:sldMk cId="1786975592" sldId="258"/>
        </pc:sldMkLst>
      </pc:sldChg>
      <pc:sldChg chg="addSp delSp modSp">
        <pc:chgData name="Jack Sydenham" userId="S::s3841816@student.rmit.edu.au::0da2cb22-c029-4ccd-8cf7-e9f48f56fef8" providerId="AD" clId="Web-{D050859F-6801-C7BB-8605-918161E99A13}" dt="2022-10-11T06:08:48.888" v="681" actId="20577"/>
        <pc:sldMkLst>
          <pc:docMk/>
          <pc:sldMk cId="269167219" sldId="261"/>
        </pc:sldMkLst>
        <pc:spChg chg="del mod">
          <ac:chgData name="Jack Sydenham" userId="S::s3841816@student.rmit.edu.au::0da2cb22-c029-4ccd-8cf7-e9f48f56fef8" providerId="AD" clId="Web-{D050859F-6801-C7BB-8605-918161E99A13}" dt="2022-10-11T05:42:16.559" v="50"/>
          <ac:spMkLst>
            <pc:docMk/>
            <pc:sldMk cId="269167219" sldId="261"/>
            <ac:spMk id="3" creationId="{73CD6648-4515-4C10-EB98-ADEA495F394C}"/>
          </ac:spMkLst>
        </pc:spChg>
        <pc:spChg chg="add del mod">
          <ac:chgData name="Jack Sydenham" userId="S::s3841816@student.rmit.edu.au::0da2cb22-c029-4ccd-8cf7-e9f48f56fef8" providerId="AD" clId="Web-{D050859F-6801-C7BB-8605-918161E99A13}" dt="2022-10-11T05:42:33.997" v="52"/>
          <ac:spMkLst>
            <pc:docMk/>
            <pc:sldMk cId="269167219" sldId="261"/>
            <ac:spMk id="20" creationId="{D6076B40-C2B6-5433-860F-853263B7B173}"/>
          </ac:spMkLst>
        </pc:spChg>
        <pc:spChg chg="add mod">
          <ac:chgData name="Jack Sydenham" userId="S::s3841816@student.rmit.edu.au::0da2cb22-c029-4ccd-8cf7-e9f48f56fef8" providerId="AD" clId="Web-{D050859F-6801-C7BB-8605-918161E99A13}" dt="2022-10-11T05:52:10.305" v="257" actId="1076"/>
          <ac:spMkLst>
            <pc:docMk/>
            <pc:sldMk cId="269167219" sldId="261"/>
            <ac:spMk id="361" creationId="{6616D244-30DC-1526-6D99-B93389627AD1}"/>
          </ac:spMkLst>
        </pc:spChg>
        <pc:spChg chg="add mod">
          <ac:chgData name="Jack Sydenham" userId="S::s3841816@student.rmit.edu.au::0da2cb22-c029-4ccd-8cf7-e9f48f56fef8" providerId="AD" clId="Web-{D050859F-6801-C7BB-8605-918161E99A13}" dt="2022-10-11T05:54:55.293" v="378" actId="20577"/>
          <ac:spMkLst>
            <pc:docMk/>
            <pc:sldMk cId="269167219" sldId="261"/>
            <ac:spMk id="497" creationId="{DE7EE5B0-FEDC-6216-A60D-AF9DD1D7A633}"/>
          </ac:spMkLst>
        </pc:spChg>
        <pc:graphicFrameChg chg="add del mod modGraphic">
          <ac:chgData name="Jack Sydenham" userId="S::s3841816@student.rmit.edu.au::0da2cb22-c029-4ccd-8cf7-e9f48f56fef8" providerId="AD" clId="Web-{D050859F-6801-C7BB-8605-918161E99A13}" dt="2022-10-11T05:50:41.788" v="212" actId="14100"/>
          <ac:graphicFrameMkLst>
            <pc:docMk/>
            <pc:sldMk cId="269167219" sldId="261"/>
            <ac:graphicFrameMk id="14" creationId="{0CEC8BAF-0007-A0C9-F4CE-92903F440439}"/>
          </ac:graphicFrameMkLst>
        </pc:graphicFrameChg>
        <pc:graphicFrameChg chg="add mod modGraphic">
          <ac:chgData name="Jack Sydenham" userId="S::s3841816@student.rmit.edu.au::0da2cb22-c029-4ccd-8cf7-e9f48f56fef8" providerId="AD" clId="Web-{D050859F-6801-C7BB-8605-918161E99A13}" dt="2022-10-11T06:08:48.888" v="681" actId="20577"/>
          <ac:graphicFrameMkLst>
            <pc:docMk/>
            <pc:sldMk cId="269167219" sldId="261"/>
            <ac:graphicFrameMk id="499" creationId="{52BBAD19-27D0-C800-8AA0-2313AAB9BC3B}"/>
          </ac:graphicFrameMkLst>
        </pc:graphicFrameChg>
      </pc:sldChg>
    </pc:docChg>
  </pc:docChgLst>
  <pc:docChgLst>
    <pc:chgData name="William Hu" userId="S::s3856557@student.rmit.edu.au::19456dab-6bd8-43fc-a5e1-65b76b6ca9f8" providerId="AD" clId="Web-{600BB64E-4E13-34F0-A0D7-85F7C18EFB82}"/>
    <pc:docChg chg="delSld">
      <pc:chgData name="William Hu" userId="S::s3856557@student.rmit.edu.au::19456dab-6bd8-43fc-a5e1-65b76b6ca9f8" providerId="AD" clId="Web-{600BB64E-4E13-34F0-A0D7-85F7C18EFB82}" dt="2022-10-11T05:58:16.744" v="0"/>
      <pc:docMkLst>
        <pc:docMk/>
      </pc:docMkLst>
      <pc:sldChg chg="del">
        <pc:chgData name="William Hu" userId="S::s3856557@student.rmit.edu.au::19456dab-6bd8-43fc-a5e1-65b76b6ca9f8" providerId="AD" clId="Web-{600BB64E-4E13-34F0-A0D7-85F7C18EFB82}" dt="2022-10-11T05:58:16.744" v="0"/>
        <pc:sldMkLst>
          <pc:docMk/>
          <pc:sldMk cId="1129365081" sldId="260"/>
        </pc:sldMkLst>
      </pc:sldChg>
    </pc:docChg>
  </pc:docChgLst>
  <pc:docChgLst>
    <pc:chgData name="Jack Sydenham" userId="S::s3841816@student.rmit.edu.au::0da2cb22-c029-4ccd-8cf7-e9f48f56fef8" providerId="AD" clId="Web-{04CEBBCD-3E03-3380-1F38-F32D6A38F475}"/>
    <pc:docChg chg="modSld">
      <pc:chgData name="Jack Sydenham" userId="S::s3841816@student.rmit.edu.au::0da2cb22-c029-4ccd-8cf7-e9f48f56fef8" providerId="AD" clId="Web-{04CEBBCD-3E03-3380-1F38-F32D6A38F475}" dt="2022-10-10T09:15:00.879" v="10" actId="20577"/>
      <pc:docMkLst>
        <pc:docMk/>
      </pc:docMkLst>
      <pc:sldChg chg="modSp">
        <pc:chgData name="Jack Sydenham" userId="S::s3841816@student.rmit.edu.au::0da2cb22-c029-4ccd-8cf7-e9f48f56fef8" providerId="AD" clId="Web-{04CEBBCD-3E03-3380-1F38-F32D6A38F475}" dt="2022-10-10T09:15:00.879" v="10" actId="20577"/>
        <pc:sldMkLst>
          <pc:docMk/>
          <pc:sldMk cId="2958949662" sldId="259"/>
        </pc:sldMkLst>
        <pc:spChg chg="mod">
          <ac:chgData name="Jack Sydenham" userId="S::s3841816@student.rmit.edu.au::0da2cb22-c029-4ccd-8cf7-e9f48f56fef8" providerId="AD" clId="Web-{04CEBBCD-3E03-3380-1F38-F32D6A38F475}" dt="2022-10-10T09:15:00.879" v="10" actId="20577"/>
          <ac:spMkLst>
            <pc:docMk/>
            <pc:sldMk cId="2958949662" sldId="259"/>
            <ac:spMk id="3" creationId="{D820CA4B-C0B4-2D49-CCB9-258571886FB9}"/>
          </ac:spMkLst>
        </pc:spChg>
      </pc:sldChg>
    </pc:docChg>
  </pc:docChgLst>
  <pc:docChgLst>
    <pc:chgData name="Zhihao Zhong" userId="S::s3756809@student.rmit.edu.au::1e0cf592-2121-486e-94db-aec4cbfdc07d" providerId="AD" clId="Web-{3A144411-8B71-41F5-8E69-69935B7DA0F5}"/>
    <pc:docChg chg="addSld modSld sldOrd">
      <pc:chgData name="Zhihao Zhong" userId="S::s3756809@student.rmit.edu.au::1e0cf592-2121-486e-94db-aec4cbfdc07d" providerId="AD" clId="Web-{3A144411-8B71-41F5-8E69-69935B7DA0F5}" dt="2022-10-11T06:15:40.409" v="714" actId="20577"/>
      <pc:docMkLst>
        <pc:docMk/>
      </pc:docMkLst>
      <pc:sldChg chg="modSp">
        <pc:chgData name="Zhihao Zhong" userId="S::s3756809@student.rmit.edu.au::1e0cf592-2121-486e-94db-aec4cbfdc07d" providerId="AD" clId="Web-{3A144411-8B71-41F5-8E69-69935B7DA0F5}" dt="2022-10-11T05:57:38.371" v="440" actId="20577"/>
        <pc:sldMkLst>
          <pc:docMk/>
          <pc:sldMk cId="1950261028" sldId="257"/>
        </pc:sldMkLst>
        <pc:spChg chg="mod">
          <ac:chgData name="Zhihao Zhong" userId="S::s3756809@student.rmit.edu.au::1e0cf592-2121-486e-94db-aec4cbfdc07d" providerId="AD" clId="Web-{3A144411-8B71-41F5-8E69-69935B7DA0F5}" dt="2022-10-11T05:57:38.371" v="440" actId="20577"/>
          <ac:spMkLst>
            <pc:docMk/>
            <pc:sldMk cId="1950261028" sldId="257"/>
            <ac:spMk id="3" creationId="{AD6E67A9-9721-23B6-9FAE-1861BABE7D0D}"/>
          </ac:spMkLst>
        </pc:spChg>
      </pc:sldChg>
      <pc:sldChg chg="modSp">
        <pc:chgData name="Zhihao Zhong" userId="S::s3756809@student.rmit.edu.au::1e0cf592-2121-486e-94db-aec4cbfdc07d" providerId="AD" clId="Web-{3A144411-8B71-41F5-8E69-69935B7DA0F5}" dt="2022-10-11T06:01:17.097" v="507" actId="20577"/>
        <pc:sldMkLst>
          <pc:docMk/>
          <pc:sldMk cId="269167219" sldId="261"/>
        </pc:sldMkLst>
        <pc:graphicFrameChg chg="modGraphic">
          <ac:chgData name="Zhihao Zhong" userId="S::s3756809@student.rmit.edu.au::1e0cf592-2121-486e-94db-aec4cbfdc07d" providerId="AD" clId="Web-{3A144411-8B71-41F5-8E69-69935B7DA0F5}" dt="2022-10-11T06:01:17.097" v="507" actId="20577"/>
          <ac:graphicFrameMkLst>
            <pc:docMk/>
            <pc:sldMk cId="269167219" sldId="261"/>
            <ac:graphicFrameMk id="14" creationId="{0CEC8BAF-0007-A0C9-F4CE-92903F440439}"/>
          </ac:graphicFrameMkLst>
        </pc:graphicFrameChg>
      </pc:sldChg>
      <pc:sldChg chg="modSp add ord replId">
        <pc:chgData name="Zhihao Zhong" userId="S::s3756809@student.rmit.edu.au::1e0cf592-2121-486e-94db-aec4cbfdc07d" providerId="AD" clId="Web-{3A144411-8B71-41F5-8E69-69935B7DA0F5}" dt="2022-10-11T06:11:03.712" v="708" actId="20577"/>
        <pc:sldMkLst>
          <pc:docMk/>
          <pc:sldMk cId="3216033996" sldId="267"/>
        </pc:sldMkLst>
        <pc:spChg chg="mod">
          <ac:chgData name="Zhihao Zhong" userId="S::s3756809@student.rmit.edu.au::1e0cf592-2121-486e-94db-aec4cbfdc07d" providerId="AD" clId="Web-{3A144411-8B71-41F5-8E69-69935B7DA0F5}" dt="2022-10-11T06:07:23.845" v="513" actId="20577"/>
          <ac:spMkLst>
            <pc:docMk/>
            <pc:sldMk cId="3216033996" sldId="267"/>
            <ac:spMk id="2" creationId="{CEDCAE1D-2496-99E3-ACC0-4D5C3ABB1C53}"/>
          </ac:spMkLst>
        </pc:spChg>
        <pc:spChg chg="mod">
          <ac:chgData name="Zhihao Zhong" userId="S::s3756809@student.rmit.edu.au::1e0cf592-2121-486e-94db-aec4cbfdc07d" providerId="AD" clId="Web-{3A144411-8B71-41F5-8E69-69935B7DA0F5}" dt="2022-10-11T06:11:03.712" v="708" actId="20577"/>
          <ac:spMkLst>
            <pc:docMk/>
            <pc:sldMk cId="3216033996" sldId="267"/>
            <ac:spMk id="3" creationId="{AD6E67A9-9721-23B6-9FAE-1861BABE7D0D}"/>
          </ac:spMkLst>
        </pc:spChg>
      </pc:sldChg>
      <pc:sldChg chg="addSp delSp modSp new">
        <pc:chgData name="Zhihao Zhong" userId="S::s3756809@student.rmit.edu.au::1e0cf592-2121-486e-94db-aec4cbfdc07d" providerId="AD" clId="Web-{3A144411-8B71-41F5-8E69-69935B7DA0F5}" dt="2022-10-11T06:15:40.409" v="714" actId="20577"/>
        <pc:sldMkLst>
          <pc:docMk/>
          <pc:sldMk cId="4217613608" sldId="268"/>
        </pc:sldMkLst>
        <pc:spChg chg="del">
          <ac:chgData name="Zhihao Zhong" userId="S::s3756809@student.rmit.edu.au::1e0cf592-2121-486e-94db-aec4cbfdc07d" providerId="AD" clId="Web-{3A144411-8B71-41F5-8E69-69935B7DA0F5}" dt="2022-10-11T06:14:09.375" v="710"/>
          <ac:spMkLst>
            <pc:docMk/>
            <pc:sldMk cId="4217613608" sldId="268"/>
            <ac:spMk id="2" creationId="{5E9BB0E4-8E39-1647-CE50-2405F9750134}"/>
          </ac:spMkLst>
        </pc:spChg>
        <pc:spChg chg="del">
          <ac:chgData name="Zhihao Zhong" userId="S::s3756809@student.rmit.edu.au::1e0cf592-2121-486e-94db-aec4cbfdc07d" providerId="AD" clId="Web-{3A144411-8B71-41F5-8E69-69935B7DA0F5}" dt="2022-10-11T06:14:11.125" v="711"/>
          <ac:spMkLst>
            <pc:docMk/>
            <pc:sldMk cId="4217613608" sldId="268"/>
            <ac:spMk id="3" creationId="{667BCBB2-D879-A618-45B5-70BF7030BAB0}"/>
          </ac:spMkLst>
        </pc:spChg>
        <pc:spChg chg="add">
          <ac:chgData name="Zhihao Zhong" userId="S::s3756809@student.rmit.edu.au::1e0cf592-2121-486e-94db-aec4cbfdc07d" providerId="AD" clId="Web-{3A144411-8B71-41F5-8E69-69935B7DA0F5}" dt="2022-10-11T06:14:11.890" v="712"/>
          <ac:spMkLst>
            <pc:docMk/>
            <pc:sldMk cId="4217613608" sldId="268"/>
            <ac:spMk id="4" creationId="{138AB2B1-80B4-ED41-ED5D-A77F61C77D53}"/>
          </ac:spMkLst>
        </pc:spChg>
        <pc:spChg chg="add">
          <ac:chgData name="Zhihao Zhong" userId="S::s3756809@student.rmit.edu.au::1e0cf592-2121-486e-94db-aec4cbfdc07d" providerId="AD" clId="Web-{3A144411-8B71-41F5-8E69-69935B7DA0F5}" dt="2022-10-11T06:14:11.890" v="712"/>
          <ac:spMkLst>
            <pc:docMk/>
            <pc:sldMk cId="4217613608" sldId="268"/>
            <ac:spMk id="5" creationId="{BA9B980A-D29D-E05A-FB72-5CC032475869}"/>
          </ac:spMkLst>
        </pc:spChg>
        <pc:spChg chg="add">
          <ac:chgData name="Zhihao Zhong" userId="S::s3756809@student.rmit.edu.au::1e0cf592-2121-486e-94db-aec4cbfdc07d" providerId="AD" clId="Web-{3A144411-8B71-41F5-8E69-69935B7DA0F5}" dt="2022-10-11T06:14:11.890" v="712"/>
          <ac:spMkLst>
            <pc:docMk/>
            <pc:sldMk cId="4217613608" sldId="268"/>
            <ac:spMk id="6" creationId="{893D8BEF-5D1C-3DDE-8C03-B9178B582179}"/>
          </ac:spMkLst>
        </pc:spChg>
        <pc:spChg chg="add mod">
          <ac:chgData name="Zhihao Zhong" userId="S::s3756809@student.rmit.edu.au::1e0cf592-2121-486e-94db-aec4cbfdc07d" providerId="AD" clId="Web-{3A144411-8B71-41F5-8E69-69935B7DA0F5}" dt="2022-10-11T06:15:40.409" v="714" actId="20577"/>
          <ac:spMkLst>
            <pc:docMk/>
            <pc:sldMk cId="4217613608" sldId="268"/>
            <ac:spMk id="7" creationId="{35A1B7CA-5F11-88ED-246F-4F2F0821EBB4}"/>
          </ac:spMkLst>
        </pc:spChg>
        <pc:spChg chg="add">
          <ac:chgData name="Zhihao Zhong" userId="S::s3756809@student.rmit.edu.au::1e0cf592-2121-486e-94db-aec4cbfdc07d" providerId="AD" clId="Web-{3A144411-8B71-41F5-8E69-69935B7DA0F5}" dt="2022-10-11T06:14:11.890" v="712"/>
          <ac:spMkLst>
            <pc:docMk/>
            <pc:sldMk cId="4217613608" sldId="268"/>
            <ac:spMk id="8" creationId="{05862D4F-A6D8-04C1-6E2E-1FB4AC22405C}"/>
          </ac:spMkLst>
        </pc:spChg>
        <pc:spChg chg="add">
          <ac:chgData name="Zhihao Zhong" userId="S::s3756809@student.rmit.edu.au::1e0cf592-2121-486e-94db-aec4cbfdc07d" providerId="AD" clId="Web-{3A144411-8B71-41F5-8E69-69935B7DA0F5}" dt="2022-10-11T06:14:11.890" v="712"/>
          <ac:spMkLst>
            <pc:docMk/>
            <pc:sldMk cId="4217613608" sldId="268"/>
            <ac:spMk id="9" creationId="{DF32AD61-0D7E-FEF3-30C5-C6586932880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F9D7E-B1E7-4183-98DC-4BC946E7CD9E}" type="doc">
      <dgm:prSet loTypeId="urn:microsoft.com/office/officeart/2016/7/layout/VerticalHollowActionList" loCatId="List" qsTypeId="urn:microsoft.com/office/officeart/2005/8/quickstyle/simple1" qsCatId="simple" csTypeId="urn:microsoft.com/office/officeart/2005/8/colors/accent1_2" csCatId="accent1" phldr="1"/>
      <dgm:spPr/>
      <dgm:t>
        <a:bodyPr/>
        <a:lstStyle/>
        <a:p>
          <a:endParaRPr lang="en-US"/>
        </a:p>
      </dgm:t>
    </dgm:pt>
    <dgm:pt modelId="{06678687-AFDC-4365-A58F-47906917DF1C}">
      <dgm:prSet/>
      <dgm:spPr/>
      <dgm:t>
        <a:bodyPr/>
        <a:lstStyle/>
        <a:p>
          <a:r>
            <a:rPr lang="en-US">
              <a:latin typeface="Calibri Light" panose="020F0302020204030204"/>
            </a:rPr>
            <a:t>1</a:t>
          </a:r>
          <a:endParaRPr lang="en-US"/>
        </a:p>
      </dgm:t>
    </dgm:pt>
    <dgm:pt modelId="{6320300C-5285-438D-93DE-29236C97EBB3}" type="parTrans" cxnId="{541112A5-A955-448A-BBD5-9CEF117C3A21}">
      <dgm:prSet/>
      <dgm:spPr/>
      <dgm:t>
        <a:bodyPr/>
        <a:lstStyle/>
        <a:p>
          <a:endParaRPr lang="en-US"/>
        </a:p>
      </dgm:t>
    </dgm:pt>
    <dgm:pt modelId="{84876E6B-CF34-4A4E-910A-BC378B68C19F}" type="sibTrans" cxnId="{541112A5-A955-448A-BBD5-9CEF117C3A21}">
      <dgm:prSet/>
      <dgm:spPr/>
      <dgm:t>
        <a:bodyPr/>
        <a:lstStyle/>
        <a:p>
          <a:endParaRPr lang="en-US"/>
        </a:p>
      </dgm:t>
    </dgm:pt>
    <dgm:pt modelId="{8C8974E8-0031-4A06-A069-9CA284E4B1E2}">
      <dgm:prSet/>
      <dgm:spPr/>
      <dgm:t>
        <a:bodyPr/>
        <a:lstStyle/>
        <a:p>
          <a:pPr rtl="0"/>
          <a:r>
            <a:rPr lang="en-US"/>
            <a:t>Admins must be able to login to the system using a created login form</a:t>
          </a:r>
          <a:r>
            <a:rPr lang="en-US">
              <a:latin typeface="Calibri Light" panose="020F0302020204030204"/>
            </a:rPr>
            <a:t>, and change their password using pre-defined form.</a:t>
          </a:r>
          <a:endParaRPr lang="en-US"/>
        </a:p>
      </dgm:t>
    </dgm:pt>
    <dgm:pt modelId="{E8D3F319-0157-46A6-AF99-004F95EF0B99}" type="parTrans" cxnId="{A844A561-F412-4141-9980-457189D0B225}">
      <dgm:prSet/>
      <dgm:spPr/>
      <dgm:t>
        <a:bodyPr/>
        <a:lstStyle/>
        <a:p>
          <a:endParaRPr lang="en-US"/>
        </a:p>
      </dgm:t>
    </dgm:pt>
    <dgm:pt modelId="{972F409C-CAC4-4E80-AAD1-CC759B69B372}" type="sibTrans" cxnId="{A844A561-F412-4141-9980-457189D0B225}">
      <dgm:prSet/>
      <dgm:spPr/>
      <dgm:t>
        <a:bodyPr/>
        <a:lstStyle/>
        <a:p>
          <a:endParaRPr lang="en-US"/>
        </a:p>
      </dgm:t>
    </dgm:pt>
    <dgm:pt modelId="{1559199C-0B31-4088-A82F-45E83C506E1D}">
      <dgm:prSet phldr="0"/>
      <dgm:spPr/>
      <dgm:t>
        <a:bodyPr/>
        <a:lstStyle/>
        <a:p>
          <a:r>
            <a:rPr lang="en-US">
              <a:latin typeface="Calibri Light" panose="020F0302020204030204"/>
            </a:rPr>
            <a:t>2</a:t>
          </a:r>
          <a:endParaRPr lang="en-US"/>
        </a:p>
      </dgm:t>
    </dgm:pt>
    <dgm:pt modelId="{92E862B9-EDD9-41E7-B626-963AD9C488A7}" type="parTrans" cxnId="{4C871904-9CAE-4DEE-925B-175F31596B64}">
      <dgm:prSet/>
      <dgm:spPr/>
      <dgm:t>
        <a:bodyPr/>
        <a:lstStyle/>
        <a:p>
          <a:endParaRPr lang="en-US"/>
        </a:p>
      </dgm:t>
    </dgm:pt>
    <dgm:pt modelId="{4B35BF26-81D5-4308-93B8-5421233E6AEE}" type="sibTrans" cxnId="{4C871904-9CAE-4DEE-925B-175F31596B64}">
      <dgm:prSet/>
      <dgm:spPr/>
      <dgm:t>
        <a:bodyPr/>
        <a:lstStyle/>
        <a:p>
          <a:endParaRPr lang="en-US"/>
        </a:p>
      </dgm:t>
    </dgm:pt>
    <dgm:pt modelId="{E10CB5AD-B655-487B-A2BA-6C8CAE311B7F}">
      <dgm:prSet/>
      <dgm:spPr/>
      <dgm:t>
        <a:bodyPr/>
        <a:lstStyle/>
        <a:p>
          <a:r>
            <a:rPr lang="en-US"/>
            <a:t>Admin Application must be able to access existing data on companies and employees within the </a:t>
          </a:r>
          <a:r>
            <a:rPr lang="en-US" err="1"/>
            <a:t>Carer</a:t>
          </a:r>
          <a:r>
            <a:rPr lang="en-US"/>
            <a:t> system.</a:t>
          </a:r>
        </a:p>
      </dgm:t>
    </dgm:pt>
    <dgm:pt modelId="{8B649A40-0E43-4312-BD5A-3D04539A3EAC}" type="parTrans" cxnId="{36A665F0-1034-4FB5-A8B0-725312EE0E29}">
      <dgm:prSet/>
      <dgm:spPr/>
      <dgm:t>
        <a:bodyPr/>
        <a:lstStyle/>
        <a:p>
          <a:endParaRPr lang="en-US"/>
        </a:p>
      </dgm:t>
    </dgm:pt>
    <dgm:pt modelId="{97668B3D-8038-4B3D-BA2E-8C0A87F1CADB}" type="sibTrans" cxnId="{36A665F0-1034-4FB5-A8B0-725312EE0E29}">
      <dgm:prSet/>
      <dgm:spPr/>
      <dgm:t>
        <a:bodyPr/>
        <a:lstStyle/>
        <a:p>
          <a:endParaRPr lang="en-US"/>
        </a:p>
      </dgm:t>
    </dgm:pt>
    <dgm:pt modelId="{87B85FE2-8140-4B99-8846-7B7132FB21E3}">
      <dgm:prSet phldr="0"/>
      <dgm:spPr/>
      <dgm:t>
        <a:bodyPr/>
        <a:lstStyle/>
        <a:p>
          <a:r>
            <a:rPr lang="en-US">
              <a:latin typeface="Calibri Light" panose="020F0302020204030204"/>
            </a:rPr>
            <a:t>3</a:t>
          </a:r>
          <a:endParaRPr lang="en-US"/>
        </a:p>
      </dgm:t>
    </dgm:pt>
    <dgm:pt modelId="{E5C9F5ED-C65D-4B10-A96A-B8EB567E8888}" type="parTrans" cxnId="{3F52E8BD-FAEC-477B-9D87-6BE677D361E0}">
      <dgm:prSet/>
      <dgm:spPr/>
      <dgm:t>
        <a:bodyPr/>
        <a:lstStyle/>
        <a:p>
          <a:endParaRPr lang="en-US"/>
        </a:p>
      </dgm:t>
    </dgm:pt>
    <dgm:pt modelId="{B88F7BF2-245D-48FC-BBCC-CE37B7EAC11D}" type="sibTrans" cxnId="{3F52E8BD-FAEC-477B-9D87-6BE677D361E0}">
      <dgm:prSet/>
      <dgm:spPr/>
      <dgm:t>
        <a:bodyPr/>
        <a:lstStyle/>
        <a:p>
          <a:endParaRPr lang="en-US"/>
        </a:p>
      </dgm:t>
    </dgm:pt>
    <dgm:pt modelId="{0C543BB4-829A-492A-9D3A-ADAB7BC720C1}">
      <dgm:prSet/>
      <dgm:spPr/>
      <dgm:t>
        <a:bodyPr/>
        <a:lstStyle/>
        <a:p>
          <a:r>
            <a:rPr lang="en-US"/>
            <a:t>Admins must be able to add new care agencies to their list of companies, along with specific data pertaining to said agency (such as charge rate or address)</a:t>
          </a:r>
        </a:p>
      </dgm:t>
    </dgm:pt>
    <dgm:pt modelId="{6A61D30A-9B7D-4E73-86A7-1114041595B8}" type="parTrans" cxnId="{775056A6-91A1-4F3B-A188-0C11BE4E7636}">
      <dgm:prSet/>
      <dgm:spPr/>
      <dgm:t>
        <a:bodyPr/>
        <a:lstStyle/>
        <a:p>
          <a:endParaRPr lang="en-US"/>
        </a:p>
      </dgm:t>
    </dgm:pt>
    <dgm:pt modelId="{55D3E878-8713-436D-B818-CB8E52B01ADF}" type="sibTrans" cxnId="{775056A6-91A1-4F3B-A188-0C11BE4E7636}">
      <dgm:prSet/>
      <dgm:spPr/>
      <dgm:t>
        <a:bodyPr/>
        <a:lstStyle/>
        <a:p>
          <a:endParaRPr lang="en-US"/>
        </a:p>
      </dgm:t>
    </dgm:pt>
    <dgm:pt modelId="{5B3BBD96-E18C-4BAF-B336-C75039F1CF60}">
      <dgm:prSet phldr="0"/>
      <dgm:spPr/>
      <dgm:t>
        <a:bodyPr/>
        <a:lstStyle/>
        <a:p>
          <a:r>
            <a:rPr lang="en-US">
              <a:latin typeface="Calibri Light" panose="020F0302020204030204"/>
            </a:rPr>
            <a:t>4</a:t>
          </a:r>
          <a:endParaRPr lang="en-US"/>
        </a:p>
      </dgm:t>
    </dgm:pt>
    <dgm:pt modelId="{F4B579FA-7DB6-46BA-9054-D9E03659F027}" type="parTrans" cxnId="{80F23C38-875E-4A1C-A1CB-432A2CDB17EC}">
      <dgm:prSet/>
      <dgm:spPr/>
      <dgm:t>
        <a:bodyPr/>
        <a:lstStyle/>
        <a:p>
          <a:endParaRPr lang="en-US"/>
        </a:p>
      </dgm:t>
    </dgm:pt>
    <dgm:pt modelId="{317556D7-EB55-42A1-8B71-09EF8761B538}" type="sibTrans" cxnId="{80F23C38-875E-4A1C-A1CB-432A2CDB17EC}">
      <dgm:prSet/>
      <dgm:spPr/>
      <dgm:t>
        <a:bodyPr/>
        <a:lstStyle/>
        <a:p>
          <a:endParaRPr lang="en-US"/>
        </a:p>
      </dgm:t>
    </dgm:pt>
    <dgm:pt modelId="{CC1DBB10-E683-4582-A1A7-BE5448687A65}">
      <dgm:prSet/>
      <dgm:spPr/>
      <dgm:t>
        <a:bodyPr/>
        <a:lstStyle/>
        <a:p>
          <a:r>
            <a:rPr lang="en-US"/>
            <a:t>Companies need to be able to create an employee in their company with default roles</a:t>
          </a:r>
        </a:p>
      </dgm:t>
    </dgm:pt>
    <dgm:pt modelId="{348391E6-D107-477F-B42B-D89873E97E41}" type="parTrans" cxnId="{05CE03C8-D738-4C0C-8B1A-3D6C9B83D79D}">
      <dgm:prSet/>
      <dgm:spPr/>
      <dgm:t>
        <a:bodyPr/>
        <a:lstStyle/>
        <a:p>
          <a:endParaRPr lang="en-US"/>
        </a:p>
      </dgm:t>
    </dgm:pt>
    <dgm:pt modelId="{524EA2C6-6CBD-4407-B0CB-55C1B53A0795}" type="sibTrans" cxnId="{05CE03C8-D738-4C0C-8B1A-3D6C9B83D79D}">
      <dgm:prSet/>
      <dgm:spPr/>
      <dgm:t>
        <a:bodyPr/>
        <a:lstStyle/>
        <a:p>
          <a:endParaRPr lang="en-US"/>
        </a:p>
      </dgm:t>
    </dgm:pt>
    <dgm:pt modelId="{3BC9F401-12FA-4EC0-B0D4-DE301882DB7D}" type="pres">
      <dgm:prSet presAssocID="{441F9D7E-B1E7-4183-98DC-4BC946E7CD9E}" presName="Name0" presStyleCnt="0">
        <dgm:presLayoutVars>
          <dgm:dir/>
          <dgm:animLvl val="lvl"/>
          <dgm:resizeHandles val="exact"/>
        </dgm:presLayoutVars>
      </dgm:prSet>
      <dgm:spPr/>
    </dgm:pt>
    <dgm:pt modelId="{E830A522-5C0F-4BDD-9B09-1BCA303CBA02}" type="pres">
      <dgm:prSet presAssocID="{06678687-AFDC-4365-A58F-47906917DF1C}" presName="linNode" presStyleCnt="0"/>
      <dgm:spPr/>
    </dgm:pt>
    <dgm:pt modelId="{2DA0C117-7327-4E16-9CF0-0D368949FF01}" type="pres">
      <dgm:prSet presAssocID="{06678687-AFDC-4365-A58F-47906917DF1C}" presName="parentText" presStyleLbl="solidFgAcc1" presStyleIdx="0" presStyleCnt="4">
        <dgm:presLayoutVars>
          <dgm:chMax val="1"/>
          <dgm:bulletEnabled/>
        </dgm:presLayoutVars>
      </dgm:prSet>
      <dgm:spPr/>
    </dgm:pt>
    <dgm:pt modelId="{16EF7307-8699-43BB-91AD-10716F7F1D2C}" type="pres">
      <dgm:prSet presAssocID="{06678687-AFDC-4365-A58F-47906917DF1C}" presName="descendantText" presStyleLbl="alignNode1" presStyleIdx="0" presStyleCnt="4">
        <dgm:presLayoutVars>
          <dgm:bulletEnabled/>
        </dgm:presLayoutVars>
      </dgm:prSet>
      <dgm:spPr/>
    </dgm:pt>
    <dgm:pt modelId="{8A9FB073-D1D8-46A3-9340-536D819B9ED7}" type="pres">
      <dgm:prSet presAssocID="{84876E6B-CF34-4A4E-910A-BC378B68C19F}" presName="sp" presStyleCnt="0"/>
      <dgm:spPr/>
    </dgm:pt>
    <dgm:pt modelId="{D3E976CE-3F06-424D-AA21-079148D1FEAC}" type="pres">
      <dgm:prSet presAssocID="{1559199C-0B31-4088-A82F-45E83C506E1D}" presName="linNode" presStyleCnt="0"/>
      <dgm:spPr/>
    </dgm:pt>
    <dgm:pt modelId="{28CD76EE-15C1-4E04-BE6A-61B1DBFA15DA}" type="pres">
      <dgm:prSet presAssocID="{1559199C-0B31-4088-A82F-45E83C506E1D}" presName="parentText" presStyleLbl="solidFgAcc1" presStyleIdx="1" presStyleCnt="4">
        <dgm:presLayoutVars>
          <dgm:chMax val="1"/>
          <dgm:bulletEnabled/>
        </dgm:presLayoutVars>
      </dgm:prSet>
      <dgm:spPr/>
    </dgm:pt>
    <dgm:pt modelId="{980E2FD5-A31C-41E2-9E74-2D232922B8F4}" type="pres">
      <dgm:prSet presAssocID="{1559199C-0B31-4088-A82F-45E83C506E1D}" presName="descendantText" presStyleLbl="alignNode1" presStyleIdx="1" presStyleCnt="4">
        <dgm:presLayoutVars>
          <dgm:bulletEnabled/>
        </dgm:presLayoutVars>
      </dgm:prSet>
      <dgm:spPr/>
    </dgm:pt>
    <dgm:pt modelId="{DBB17813-7998-4377-8675-7FC55F08836E}" type="pres">
      <dgm:prSet presAssocID="{4B35BF26-81D5-4308-93B8-5421233E6AEE}" presName="sp" presStyleCnt="0"/>
      <dgm:spPr/>
    </dgm:pt>
    <dgm:pt modelId="{7E9D5581-99E7-496B-8696-51F773A363EC}" type="pres">
      <dgm:prSet presAssocID="{87B85FE2-8140-4B99-8846-7B7132FB21E3}" presName="linNode" presStyleCnt="0"/>
      <dgm:spPr/>
    </dgm:pt>
    <dgm:pt modelId="{5119B3D5-B8C5-4AB8-920E-1706EEEEC5ED}" type="pres">
      <dgm:prSet presAssocID="{87B85FE2-8140-4B99-8846-7B7132FB21E3}" presName="parentText" presStyleLbl="solidFgAcc1" presStyleIdx="2" presStyleCnt="4">
        <dgm:presLayoutVars>
          <dgm:chMax val="1"/>
          <dgm:bulletEnabled/>
        </dgm:presLayoutVars>
      </dgm:prSet>
      <dgm:spPr/>
    </dgm:pt>
    <dgm:pt modelId="{9EF49A5E-4A65-4174-9D03-CF2C766CFA8A}" type="pres">
      <dgm:prSet presAssocID="{87B85FE2-8140-4B99-8846-7B7132FB21E3}" presName="descendantText" presStyleLbl="alignNode1" presStyleIdx="2" presStyleCnt="4">
        <dgm:presLayoutVars>
          <dgm:bulletEnabled/>
        </dgm:presLayoutVars>
      </dgm:prSet>
      <dgm:spPr/>
    </dgm:pt>
    <dgm:pt modelId="{A1FD2BA6-FA8B-43D7-A431-5B40506CFB02}" type="pres">
      <dgm:prSet presAssocID="{B88F7BF2-245D-48FC-BBCC-CE37B7EAC11D}" presName="sp" presStyleCnt="0"/>
      <dgm:spPr/>
    </dgm:pt>
    <dgm:pt modelId="{5320E328-9C17-43CD-BF16-D79915FF3080}" type="pres">
      <dgm:prSet presAssocID="{5B3BBD96-E18C-4BAF-B336-C75039F1CF60}" presName="linNode" presStyleCnt="0"/>
      <dgm:spPr/>
    </dgm:pt>
    <dgm:pt modelId="{AC9ACA3E-B9AB-4307-BD2D-B02C73ED5E8E}" type="pres">
      <dgm:prSet presAssocID="{5B3BBD96-E18C-4BAF-B336-C75039F1CF60}" presName="parentText" presStyleLbl="solidFgAcc1" presStyleIdx="3" presStyleCnt="4">
        <dgm:presLayoutVars>
          <dgm:chMax val="1"/>
          <dgm:bulletEnabled/>
        </dgm:presLayoutVars>
      </dgm:prSet>
      <dgm:spPr/>
    </dgm:pt>
    <dgm:pt modelId="{F365FB33-5323-43F0-BA42-C58BCCC543B3}" type="pres">
      <dgm:prSet presAssocID="{5B3BBD96-E18C-4BAF-B336-C75039F1CF60}" presName="descendantText" presStyleLbl="alignNode1" presStyleIdx="3" presStyleCnt="4">
        <dgm:presLayoutVars>
          <dgm:bulletEnabled/>
        </dgm:presLayoutVars>
      </dgm:prSet>
      <dgm:spPr/>
    </dgm:pt>
  </dgm:ptLst>
  <dgm:cxnLst>
    <dgm:cxn modelId="{521CF503-CD58-4D35-87A5-8A346A4AC0DD}" type="presOf" srcId="{8C8974E8-0031-4A06-A069-9CA284E4B1E2}" destId="{16EF7307-8699-43BB-91AD-10716F7F1D2C}" srcOrd="0" destOrd="0" presId="urn:microsoft.com/office/officeart/2016/7/layout/VerticalHollowActionList"/>
    <dgm:cxn modelId="{4C871904-9CAE-4DEE-925B-175F31596B64}" srcId="{441F9D7E-B1E7-4183-98DC-4BC946E7CD9E}" destId="{1559199C-0B31-4088-A82F-45E83C506E1D}" srcOrd="1" destOrd="0" parTransId="{92E862B9-EDD9-41E7-B626-963AD9C488A7}" sibTransId="{4B35BF26-81D5-4308-93B8-5421233E6AEE}"/>
    <dgm:cxn modelId="{80F23C38-875E-4A1C-A1CB-432A2CDB17EC}" srcId="{441F9D7E-B1E7-4183-98DC-4BC946E7CD9E}" destId="{5B3BBD96-E18C-4BAF-B336-C75039F1CF60}" srcOrd="3" destOrd="0" parTransId="{F4B579FA-7DB6-46BA-9054-D9E03659F027}" sibTransId="{317556D7-EB55-42A1-8B71-09EF8761B538}"/>
    <dgm:cxn modelId="{A844A561-F412-4141-9980-457189D0B225}" srcId="{06678687-AFDC-4365-A58F-47906917DF1C}" destId="{8C8974E8-0031-4A06-A069-9CA284E4B1E2}" srcOrd="0" destOrd="0" parTransId="{E8D3F319-0157-46A6-AF99-004F95EF0B99}" sibTransId="{972F409C-CAC4-4E80-AAD1-CC759B69B372}"/>
    <dgm:cxn modelId="{65050664-B3A6-4F24-BA17-E85CCE56477D}" type="presOf" srcId="{CC1DBB10-E683-4582-A1A7-BE5448687A65}" destId="{F365FB33-5323-43F0-BA42-C58BCCC543B3}" srcOrd="0" destOrd="0" presId="urn:microsoft.com/office/officeart/2016/7/layout/VerticalHollowActionList"/>
    <dgm:cxn modelId="{1D33BE74-F6D2-4838-AE3D-A11545EDECF0}" type="presOf" srcId="{06678687-AFDC-4365-A58F-47906917DF1C}" destId="{2DA0C117-7327-4E16-9CF0-0D368949FF01}" srcOrd="0" destOrd="0" presId="urn:microsoft.com/office/officeart/2016/7/layout/VerticalHollowActionList"/>
    <dgm:cxn modelId="{DFF7B78D-5107-4C70-A0A5-E245E3136027}" type="presOf" srcId="{441F9D7E-B1E7-4183-98DC-4BC946E7CD9E}" destId="{3BC9F401-12FA-4EC0-B0D4-DE301882DB7D}" srcOrd="0" destOrd="0" presId="urn:microsoft.com/office/officeart/2016/7/layout/VerticalHollowActionList"/>
    <dgm:cxn modelId="{9366CA91-8D2D-440A-BC89-05F685C22FBC}" type="presOf" srcId="{87B85FE2-8140-4B99-8846-7B7132FB21E3}" destId="{5119B3D5-B8C5-4AB8-920E-1706EEEEC5ED}" srcOrd="0" destOrd="0" presId="urn:microsoft.com/office/officeart/2016/7/layout/VerticalHollowActionList"/>
    <dgm:cxn modelId="{541112A5-A955-448A-BBD5-9CEF117C3A21}" srcId="{441F9D7E-B1E7-4183-98DC-4BC946E7CD9E}" destId="{06678687-AFDC-4365-A58F-47906917DF1C}" srcOrd="0" destOrd="0" parTransId="{6320300C-5285-438D-93DE-29236C97EBB3}" sibTransId="{84876E6B-CF34-4A4E-910A-BC378B68C19F}"/>
    <dgm:cxn modelId="{775056A6-91A1-4F3B-A188-0C11BE4E7636}" srcId="{87B85FE2-8140-4B99-8846-7B7132FB21E3}" destId="{0C543BB4-829A-492A-9D3A-ADAB7BC720C1}" srcOrd="0" destOrd="0" parTransId="{6A61D30A-9B7D-4E73-86A7-1114041595B8}" sibTransId="{55D3E878-8713-436D-B818-CB8E52B01ADF}"/>
    <dgm:cxn modelId="{8AC55BB4-8823-451B-B80D-DECD62B0D454}" type="presOf" srcId="{5B3BBD96-E18C-4BAF-B336-C75039F1CF60}" destId="{AC9ACA3E-B9AB-4307-BD2D-B02C73ED5E8E}" srcOrd="0" destOrd="0" presId="urn:microsoft.com/office/officeart/2016/7/layout/VerticalHollowActionList"/>
    <dgm:cxn modelId="{3F52E8BD-FAEC-477B-9D87-6BE677D361E0}" srcId="{441F9D7E-B1E7-4183-98DC-4BC946E7CD9E}" destId="{87B85FE2-8140-4B99-8846-7B7132FB21E3}" srcOrd="2" destOrd="0" parTransId="{E5C9F5ED-C65D-4B10-A96A-B8EB567E8888}" sibTransId="{B88F7BF2-245D-48FC-BBCC-CE37B7EAC11D}"/>
    <dgm:cxn modelId="{05CE03C8-D738-4C0C-8B1A-3D6C9B83D79D}" srcId="{5B3BBD96-E18C-4BAF-B336-C75039F1CF60}" destId="{CC1DBB10-E683-4582-A1A7-BE5448687A65}" srcOrd="0" destOrd="0" parTransId="{348391E6-D107-477F-B42B-D89873E97E41}" sibTransId="{524EA2C6-6CBD-4407-B0CB-55C1B53A0795}"/>
    <dgm:cxn modelId="{B87C13C8-3B60-4102-BE8A-36714878257D}" type="presOf" srcId="{1559199C-0B31-4088-A82F-45E83C506E1D}" destId="{28CD76EE-15C1-4E04-BE6A-61B1DBFA15DA}" srcOrd="0" destOrd="0" presId="urn:microsoft.com/office/officeart/2016/7/layout/VerticalHollowActionList"/>
    <dgm:cxn modelId="{A627BFD4-5A52-40D1-9100-5507A7A3AB0D}" type="presOf" srcId="{0C543BB4-829A-492A-9D3A-ADAB7BC720C1}" destId="{9EF49A5E-4A65-4174-9D03-CF2C766CFA8A}" srcOrd="0" destOrd="0" presId="urn:microsoft.com/office/officeart/2016/7/layout/VerticalHollowActionList"/>
    <dgm:cxn modelId="{36A665F0-1034-4FB5-A8B0-725312EE0E29}" srcId="{1559199C-0B31-4088-A82F-45E83C506E1D}" destId="{E10CB5AD-B655-487B-A2BA-6C8CAE311B7F}" srcOrd="0" destOrd="0" parTransId="{8B649A40-0E43-4312-BD5A-3D04539A3EAC}" sibTransId="{97668B3D-8038-4B3D-BA2E-8C0A87F1CADB}"/>
    <dgm:cxn modelId="{C7AF3FFD-62FF-44B2-99B4-8462E206CB23}" type="presOf" srcId="{E10CB5AD-B655-487B-A2BA-6C8CAE311B7F}" destId="{980E2FD5-A31C-41E2-9E74-2D232922B8F4}" srcOrd="0" destOrd="0" presId="urn:microsoft.com/office/officeart/2016/7/layout/VerticalHollowActionList"/>
    <dgm:cxn modelId="{3BA48A71-DA9F-43B8-885C-B0CF1DBD7678}" type="presParOf" srcId="{3BC9F401-12FA-4EC0-B0D4-DE301882DB7D}" destId="{E830A522-5C0F-4BDD-9B09-1BCA303CBA02}" srcOrd="0" destOrd="0" presId="urn:microsoft.com/office/officeart/2016/7/layout/VerticalHollowActionList"/>
    <dgm:cxn modelId="{29186729-7B31-4E5C-8BC0-4E70BA303764}" type="presParOf" srcId="{E830A522-5C0F-4BDD-9B09-1BCA303CBA02}" destId="{2DA0C117-7327-4E16-9CF0-0D368949FF01}" srcOrd="0" destOrd="0" presId="urn:microsoft.com/office/officeart/2016/7/layout/VerticalHollowActionList"/>
    <dgm:cxn modelId="{41F1154D-034C-4434-BC8B-01E736444396}" type="presParOf" srcId="{E830A522-5C0F-4BDD-9B09-1BCA303CBA02}" destId="{16EF7307-8699-43BB-91AD-10716F7F1D2C}" srcOrd="1" destOrd="0" presId="urn:microsoft.com/office/officeart/2016/7/layout/VerticalHollowActionList"/>
    <dgm:cxn modelId="{2B80C11A-B5D3-451A-8F29-709D7446B1C1}" type="presParOf" srcId="{3BC9F401-12FA-4EC0-B0D4-DE301882DB7D}" destId="{8A9FB073-D1D8-46A3-9340-536D819B9ED7}" srcOrd="1" destOrd="0" presId="urn:microsoft.com/office/officeart/2016/7/layout/VerticalHollowActionList"/>
    <dgm:cxn modelId="{2F01BAA3-F2E7-42B9-BF40-410D9BB82E53}" type="presParOf" srcId="{3BC9F401-12FA-4EC0-B0D4-DE301882DB7D}" destId="{D3E976CE-3F06-424D-AA21-079148D1FEAC}" srcOrd="2" destOrd="0" presId="urn:microsoft.com/office/officeart/2016/7/layout/VerticalHollowActionList"/>
    <dgm:cxn modelId="{61C76993-1155-484C-91BE-076A5B8E5522}" type="presParOf" srcId="{D3E976CE-3F06-424D-AA21-079148D1FEAC}" destId="{28CD76EE-15C1-4E04-BE6A-61B1DBFA15DA}" srcOrd="0" destOrd="0" presId="urn:microsoft.com/office/officeart/2016/7/layout/VerticalHollowActionList"/>
    <dgm:cxn modelId="{2A5B0201-EDCD-4960-95CB-86B37C619E9B}" type="presParOf" srcId="{D3E976CE-3F06-424D-AA21-079148D1FEAC}" destId="{980E2FD5-A31C-41E2-9E74-2D232922B8F4}" srcOrd="1" destOrd="0" presId="urn:microsoft.com/office/officeart/2016/7/layout/VerticalHollowActionList"/>
    <dgm:cxn modelId="{0AFF0E68-53AD-4637-80F2-7B19E7615404}" type="presParOf" srcId="{3BC9F401-12FA-4EC0-B0D4-DE301882DB7D}" destId="{DBB17813-7998-4377-8675-7FC55F08836E}" srcOrd="3" destOrd="0" presId="urn:microsoft.com/office/officeart/2016/7/layout/VerticalHollowActionList"/>
    <dgm:cxn modelId="{E9089DE0-AA2B-4DBA-861D-7DF02B6630C5}" type="presParOf" srcId="{3BC9F401-12FA-4EC0-B0D4-DE301882DB7D}" destId="{7E9D5581-99E7-496B-8696-51F773A363EC}" srcOrd="4" destOrd="0" presId="urn:microsoft.com/office/officeart/2016/7/layout/VerticalHollowActionList"/>
    <dgm:cxn modelId="{2CA20671-3B7D-44D6-BA4E-B017052EF3F3}" type="presParOf" srcId="{7E9D5581-99E7-496B-8696-51F773A363EC}" destId="{5119B3D5-B8C5-4AB8-920E-1706EEEEC5ED}" srcOrd="0" destOrd="0" presId="urn:microsoft.com/office/officeart/2016/7/layout/VerticalHollowActionList"/>
    <dgm:cxn modelId="{2959504E-2FAA-4F81-8B80-EA87C88C81FA}" type="presParOf" srcId="{7E9D5581-99E7-496B-8696-51F773A363EC}" destId="{9EF49A5E-4A65-4174-9D03-CF2C766CFA8A}" srcOrd="1" destOrd="0" presId="urn:microsoft.com/office/officeart/2016/7/layout/VerticalHollowActionList"/>
    <dgm:cxn modelId="{9B4A7FDE-2AF3-4FB4-AC2C-2477496B48DF}" type="presParOf" srcId="{3BC9F401-12FA-4EC0-B0D4-DE301882DB7D}" destId="{A1FD2BA6-FA8B-43D7-A431-5B40506CFB02}" srcOrd="5" destOrd="0" presId="urn:microsoft.com/office/officeart/2016/7/layout/VerticalHollowActionList"/>
    <dgm:cxn modelId="{3EE41B67-5BEE-4D44-9769-8B10626CEAC5}" type="presParOf" srcId="{3BC9F401-12FA-4EC0-B0D4-DE301882DB7D}" destId="{5320E328-9C17-43CD-BF16-D79915FF3080}" srcOrd="6" destOrd="0" presId="urn:microsoft.com/office/officeart/2016/7/layout/VerticalHollowActionList"/>
    <dgm:cxn modelId="{DEBBBE82-28D5-4C15-A9B3-33CE0837F9F6}" type="presParOf" srcId="{5320E328-9C17-43CD-BF16-D79915FF3080}" destId="{AC9ACA3E-B9AB-4307-BD2D-B02C73ED5E8E}" srcOrd="0" destOrd="0" presId="urn:microsoft.com/office/officeart/2016/7/layout/VerticalHollowActionList"/>
    <dgm:cxn modelId="{A0107B70-8755-4CF6-8FD4-30572C07C7F5}" type="presParOf" srcId="{5320E328-9C17-43CD-BF16-D79915FF3080}" destId="{F365FB33-5323-43F0-BA42-C58BCCC543B3}"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1F9D7E-B1E7-4183-98DC-4BC946E7CD9E}" type="doc">
      <dgm:prSet loTypeId="urn:microsoft.com/office/officeart/2016/7/layout/VerticalHollowActionList" loCatId="List" qsTypeId="urn:microsoft.com/office/officeart/2005/8/quickstyle/simple1" qsCatId="simple" csTypeId="urn:microsoft.com/office/officeart/2005/8/colors/accent1_2" csCatId="accent1" phldr="1"/>
      <dgm:spPr/>
      <dgm:t>
        <a:bodyPr/>
        <a:lstStyle/>
        <a:p>
          <a:endParaRPr lang="en-US"/>
        </a:p>
      </dgm:t>
    </dgm:pt>
    <dgm:pt modelId="{06678687-AFDC-4365-A58F-47906917DF1C}">
      <dgm:prSet/>
      <dgm:spPr/>
      <dgm:t>
        <a:bodyPr/>
        <a:lstStyle/>
        <a:p>
          <a:r>
            <a:rPr lang="en-US">
              <a:latin typeface="Calibri Light" panose="020F0302020204030204"/>
            </a:rPr>
            <a:t>1</a:t>
          </a:r>
          <a:endParaRPr lang="en-US"/>
        </a:p>
      </dgm:t>
    </dgm:pt>
    <dgm:pt modelId="{6320300C-5285-438D-93DE-29236C97EBB3}" type="parTrans" cxnId="{541112A5-A955-448A-BBD5-9CEF117C3A21}">
      <dgm:prSet/>
      <dgm:spPr/>
      <dgm:t>
        <a:bodyPr/>
        <a:lstStyle/>
        <a:p>
          <a:endParaRPr lang="en-US"/>
        </a:p>
      </dgm:t>
    </dgm:pt>
    <dgm:pt modelId="{84876E6B-CF34-4A4E-910A-BC378B68C19F}" type="sibTrans" cxnId="{541112A5-A955-448A-BBD5-9CEF117C3A21}">
      <dgm:prSet/>
      <dgm:spPr/>
      <dgm:t>
        <a:bodyPr/>
        <a:lstStyle/>
        <a:p>
          <a:endParaRPr lang="en-US"/>
        </a:p>
      </dgm:t>
    </dgm:pt>
    <dgm:pt modelId="{8C8974E8-0031-4A06-A069-9CA284E4B1E2}">
      <dgm:prSet phldr="0"/>
      <dgm:spPr/>
      <dgm:t>
        <a:bodyPr/>
        <a:lstStyle/>
        <a:p>
          <a:pPr rtl="0"/>
          <a:r>
            <a:rPr lang="en-US">
              <a:latin typeface="Calibri Light" panose="020F0302020204030204"/>
            </a:rPr>
            <a:t>Implement searchable addresses using Google Address Search API for administrator/employee details</a:t>
          </a:r>
          <a:endParaRPr lang="en-US"/>
        </a:p>
      </dgm:t>
    </dgm:pt>
    <dgm:pt modelId="{E8D3F319-0157-46A6-AF99-004F95EF0B99}" type="parTrans" cxnId="{A844A561-F412-4141-9980-457189D0B225}">
      <dgm:prSet/>
      <dgm:spPr/>
      <dgm:t>
        <a:bodyPr/>
        <a:lstStyle/>
        <a:p>
          <a:endParaRPr lang="en-US"/>
        </a:p>
      </dgm:t>
    </dgm:pt>
    <dgm:pt modelId="{972F409C-CAC4-4E80-AAD1-CC759B69B372}" type="sibTrans" cxnId="{A844A561-F412-4141-9980-457189D0B225}">
      <dgm:prSet/>
      <dgm:spPr/>
      <dgm:t>
        <a:bodyPr/>
        <a:lstStyle/>
        <a:p>
          <a:endParaRPr lang="en-US"/>
        </a:p>
      </dgm:t>
    </dgm:pt>
    <dgm:pt modelId="{1559199C-0B31-4088-A82F-45E83C506E1D}">
      <dgm:prSet phldr="0"/>
      <dgm:spPr/>
      <dgm:t>
        <a:bodyPr/>
        <a:lstStyle/>
        <a:p>
          <a:r>
            <a:rPr lang="en-US">
              <a:latin typeface="Calibri Light" panose="020F0302020204030204"/>
            </a:rPr>
            <a:t>2</a:t>
          </a:r>
          <a:endParaRPr lang="en-US"/>
        </a:p>
      </dgm:t>
    </dgm:pt>
    <dgm:pt modelId="{92E862B9-EDD9-41E7-B626-963AD9C488A7}" type="parTrans" cxnId="{4C871904-9CAE-4DEE-925B-175F31596B64}">
      <dgm:prSet/>
      <dgm:spPr/>
      <dgm:t>
        <a:bodyPr/>
        <a:lstStyle/>
        <a:p>
          <a:endParaRPr lang="en-US"/>
        </a:p>
      </dgm:t>
    </dgm:pt>
    <dgm:pt modelId="{4B35BF26-81D5-4308-93B8-5421233E6AEE}" type="sibTrans" cxnId="{4C871904-9CAE-4DEE-925B-175F31596B64}">
      <dgm:prSet/>
      <dgm:spPr/>
      <dgm:t>
        <a:bodyPr/>
        <a:lstStyle/>
        <a:p>
          <a:endParaRPr lang="en-US"/>
        </a:p>
      </dgm:t>
    </dgm:pt>
    <dgm:pt modelId="{E10CB5AD-B655-487B-A2BA-6C8CAE311B7F}">
      <dgm:prSet phldr="0"/>
      <dgm:spPr/>
      <dgm:t>
        <a:bodyPr/>
        <a:lstStyle/>
        <a:p>
          <a:pPr rtl="0"/>
          <a:r>
            <a:rPr lang="en-US">
              <a:latin typeface="Calibri Light" panose="020F0302020204030204"/>
            </a:rPr>
            <a:t>Create additional and/or modify existing reference tables for pulling data to display on the frontend</a:t>
          </a:r>
          <a:endParaRPr lang="en-US"/>
        </a:p>
      </dgm:t>
    </dgm:pt>
    <dgm:pt modelId="{8B649A40-0E43-4312-BD5A-3D04539A3EAC}" type="parTrans" cxnId="{36A665F0-1034-4FB5-A8B0-725312EE0E29}">
      <dgm:prSet/>
      <dgm:spPr/>
      <dgm:t>
        <a:bodyPr/>
        <a:lstStyle/>
        <a:p>
          <a:endParaRPr lang="en-US"/>
        </a:p>
      </dgm:t>
    </dgm:pt>
    <dgm:pt modelId="{97668B3D-8038-4B3D-BA2E-8C0A87F1CADB}" type="sibTrans" cxnId="{36A665F0-1034-4FB5-A8B0-725312EE0E29}">
      <dgm:prSet/>
      <dgm:spPr/>
      <dgm:t>
        <a:bodyPr/>
        <a:lstStyle/>
        <a:p>
          <a:endParaRPr lang="en-US"/>
        </a:p>
      </dgm:t>
    </dgm:pt>
    <dgm:pt modelId="{3BC9F401-12FA-4EC0-B0D4-DE301882DB7D}" type="pres">
      <dgm:prSet presAssocID="{441F9D7E-B1E7-4183-98DC-4BC946E7CD9E}" presName="Name0" presStyleCnt="0">
        <dgm:presLayoutVars>
          <dgm:dir/>
          <dgm:animLvl val="lvl"/>
          <dgm:resizeHandles val="exact"/>
        </dgm:presLayoutVars>
      </dgm:prSet>
      <dgm:spPr/>
    </dgm:pt>
    <dgm:pt modelId="{E830A522-5C0F-4BDD-9B09-1BCA303CBA02}" type="pres">
      <dgm:prSet presAssocID="{06678687-AFDC-4365-A58F-47906917DF1C}" presName="linNode" presStyleCnt="0"/>
      <dgm:spPr/>
    </dgm:pt>
    <dgm:pt modelId="{2DA0C117-7327-4E16-9CF0-0D368949FF01}" type="pres">
      <dgm:prSet presAssocID="{06678687-AFDC-4365-A58F-47906917DF1C}" presName="parentText" presStyleLbl="solidFgAcc1" presStyleIdx="0" presStyleCnt="2">
        <dgm:presLayoutVars>
          <dgm:chMax val="1"/>
          <dgm:bulletEnabled/>
        </dgm:presLayoutVars>
      </dgm:prSet>
      <dgm:spPr/>
    </dgm:pt>
    <dgm:pt modelId="{16EF7307-8699-43BB-91AD-10716F7F1D2C}" type="pres">
      <dgm:prSet presAssocID="{06678687-AFDC-4365-A58F-47906917DF1C}" presName="descendantText" presStyleLbl="alignNode1" presStyleIdx="0" presStyleCnt="2">
        <dgm:presLayoutVars>
          <dgm:bulletEnabled/>
        </dgm:presLayoutVars>
      </dgm:prSet>
      <dgm:spPr/>
    </dgm:pt>
    <dgm:pt modelId="{8A9FB073-D1D8-46A3-9340-536D819B9ED7}" type="pres">
      <dgm:prSet presAssocID="{84876E6B-CF34-4A4E-910A-BC378B68C19F}" presName="sp" presStyleCnt="0"/>
      <dgm:spPr/>
    </dgm:pt>
    <dgm:pt modelId="{D3E976CE-3F06-424D-AA21-079148D1FEAC}" type="pres">
      <dgm:prSet presAssocID="{1559199C-0B31-4088-A82F-45E83C506E1D}" presName="linNode" presStyleCnt="0"/>
      <dgm:spPr/>
    </dgm:pt>
    <dgm:pt modelId="{28CD76EE-15C1-4E04-BE6A-61B1DBFA15DA}" type="pres">
      <dgm:prSet presAssocID="{1559199C-0B31-4088-A82F-45E83C506E1D}" presName="parentText" presStyleLbl="solidFgAcc1" presStyleIdx="1" presStyleCnt="2">
        <dgm:presLayoutVars>
          <dgm:chMax val="1"/>
          <dgm:bulletEnabled/>
        </dgm:presLayoutVars>
      </dgm:prSet>
      <dgm:spPr/>
    </dgm:pt>
    <dgm:pt modelId="{980E2FD5-A31C-41E2-9E74-2D232922B8F4}" type="pres">
      <dgm:prSet presAssocID="{1559199C-0B31-4088-A82F-45E83C506E1D}" presName="descendantText" presStyleLbl="alignNode1" presStyleIdx="1" presStyleCnt="2">
        <dgm:presLayoutVars>
          <dgm:bulletEnabled/>
        </dgm:presLayoutVars>
      </dgm:prSet>
      <dgm:spPr/>
    </dgm:pt>
  </dgm:ptLst>
  <dgm:cxnLst>
    <dgm:cxn modelId="{4C871904-9CAE-4DEE-925B-175F31596B64}" srcId="{441F9D7E-B1E7-4183-98DC-4BC946E7CD9E}" destId="{1559199C-0B31-4088-A82F-45E83C506E1D}" srcOrd="1" destOrd="0" parTransId="{92E862B9-EDD9-41E7-B626-963AD9C488A7}" sibTransId="{4B35BF26-81D5-4308-93B8-5421233E6AEE}"/>
    <dgm:cxn modelId="{FECE4E0E-1775-472E-8B3C-1F50953ED527}" type="presOf" srcId="{E10CB5AD-B655-487B-A2BA-6C8CAE311B7F}" destId="{980E2FD5-A31C-41E2-9E74-2D232922B8F4}" srcOrd="0" destOrd="0" presId="urn:microsoft.com/office/officeart/2016/7/layout/VerticalHollowActionList"/>
    <dgm:cxn modelId="{A844A561-F412-4141-9980-457189D0B225}" srcId="{06678687-AFDC-4365-A58F-47906917DF1C}" destId="{8C8974E8-0031-4A06-A069-9CA284E4B1E2}" srcOrd="0" destOrd="0" parTransId="{E8D3F319-0157-46A6-AF99-004F95EF0B99}" sibTransId="{972F409C-CAC4-4E80-AAD1-CC759B69B372}"/>
    <dgm:cxn modelId="{DFBE4C77-C46D-4881-B476-89CDE9E96B38}" type="presOf" srcId="{8C8974E8-0031-4A06-A069-9CA284E4B1E2}" destId="{16EF7307-8699-43BB-91AD-10716F7F1D2C}" srcOrd="0" destOrd="0" presId="urn:microsoft.com/office/officeart/2016/7/layout/VerticalHollowActionList"/>
    <dgm:cxn modelId="{A3EDF487-E52E-49A9-8389-804858D4A2B6}" type="presOf" srcId="{06678687-AFDC-4365-A58F-47906917DF1C}" destId="{2DA0C117-7327-4E16-9CF0-0D368949FF01}" srcOrd="0" destOrd="0" presId="urn:microsoft.com/office/officeart/2016/7/layout/VerticalHollowActionList"/>
    <dgm:cxn modelId="{DFF7B78D-5107-4C70-A0A5-E245E3136027}" type="presOf" srcId="{441F9D7E-B1E7-4183-98DC-4BC946E7CD9E}" destId="{3BC9F401-12FA-4EC0-B0D4-DE301882DB7D}" srcOrd="0" destOrd="0" presId="urn:microsoft.com/office/officeart/2016/7/layout/VerticalHollowActionList"/>
    <dgm:cxn modelId="{541112A5-A955-448A-BBD5-9CEF117C3A21}" srcId="{441F9D7E-B1E7-4183-98DC-4BC946E7CD9E}" destId="{06678687-AFDC-4365-A58F-47906917DF1C}" srcOrd="0" destOrd="0" parTransId="{6320300C-5285-438D-93DE-29236C97EBB3}" sibTransId="{84876E6B-CF34-4A4E-910A-BC378B68C19F}"/>
    <dgm:cxn modelId="{3E0902B7-8C13-48B9-B339-58D2B85033E7}" type="presOf" srcId="{1559199C-0B31-4088-A82F-45E83C506E1D}" destId="{28CD76EE-15C1-4E04-BE6A-61B1DBFA15DA}" srcOrd="0" destOrd="0" presId="urn:microsoft.com/office/officeart/2016/7/layout/VerticalHollowActionList"/>
    <dgm:cxn modelId="{36A665F0-1034-4FB5-A8B0-725312EE0E29}" srcId="{1559199C-0B31-4088-A82F-45E83C506E1D}" destId="{E10CB5AD-B655-487B-A2BA-6C8CAE311B7F}" srcOrd="0" destOrd="0" parTransId="{8B649A40-0E43-4312-BD5A-3D04539A3EAC}" sibTransId="{97668B3D-8038-4B3D-BA2E-8C0A87F1CADB}"/>
    <dgm:cxn modelId="{879D9B1F-4ACB-4AEB-936C-3F48D33907E1}" type="presParOf" srcId="{3BC9F401-12FA-4EC0-B0D4-DE301882DB7D}" destId="{E830A522-5C0F-4BDD-9B09-1BCA303CBA02}" srcOrd="0" destOrd="0" presId="urn:microsoft.com/office/officeart/2016/7/layout/VerticalHollowActionList"/>
    <dgm:cxn modelId="{1DAFACDC-F785-4E4F-8E5E-ADE0F4F8C96E}" type="presParOf" srcId="{E830A522-5C0F-4BDD-9B09-1BCA303CBA02}" destId="{2DA0C117-7327-4E16-9CF0-0D368949FF01}" srcOrd="0" destOrd="0" presId="urn:microsoft.com/office/officeart/2016/7/layout/VerticalHollowActionList"/>
    <dgm:cxn modelId="{1C4A524A-5261-49B0-B06C-7E015F8F9ABE}" type="presParOf" srcId="{E830A522-5C0F-4BDD-9B09-1BCA303CBA02}" destId="{16EF7307-8699-43BB-91AD-10716F7F1D2C}" srcOrd="1" destOrd="0" presId="urn:microsoft.com/office/officeart/2016/7/layout/VerticalHollowActionList"/>
    <dgm:cxn modelId="{13F73727-31F6-404F-B9DB-C851CC220FE8}" type="presParOf" srcId="{3BC9F401-12FA-4EC0-B0D4-DE301882DB7D}" destId="{8A9FB073-D1D8-46A3-9340-536D819B9ED7}" srcOrd="1" destOrd="0" presId="urn:microsoft.com/office/officeart/2016/7/layout/VerticalHollowActionList"/>
    <dgm:cxn modelId="{20FEADA2-1985-412E-AFD3-A30D875B039B}" type="presParOf" srcId="{3BC9F401-12FA-4EC0-B0D4-DE301882DB7D}" destId="{D3E976CE-3F06-424D-AA21-079148D1FEAC}" srcOrd="2" destOrd="0" presId="urn:microsoft.com/office/officeart/2016/7/layout/VerticalHollowActionList"/>
    <dgm:cxn modelId="{D5C26CD7-87FD-4434-9ECA-509B86CAD19B}" type="presParOf" srcId="{D3E976CE-3F06-424D-AA21-079148D1FEAC}" destId="{28CD76EE-15C1-4E04-BE6A-61B1DBFA15DA}" srcOrd="0" destOrd="0" presId="urn:microsoft.com/office/officeart/2016/7/layout/VerticalHollowActionList"/>
    <dgm:cxn modelId="{EACC6F6B-D735-4872-B818-7FF63991ACD2}" type="presParOf" srcId="{D3E976CE-3F06-424D-AA21-079148D1FEAC}" destId="{980E2FD5-A31C-41E2-9E74-2D232922B8F4}" srcOrd="1" destOrd="0" presId="urn:microsoft.com/office/officeart/2016/7/layout/VerticalHollowAction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EF7307-8699-43BB-91AD-10716F7F1D2C}">
      <dsp:nvSpPr>
        <dsp:cNvPr id="0" name=""/>
        <dsp:cNvSpPr/>
      </dsp:nvSpPr>
      <dsp:spPr>
        <a:xfrm>
          <a:off x="1206179" y="1365"/>
          <a:ext cx="4824719" cy="7072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613" tIns="179652" rIns="93613" bIns="179652" numCol="1" spcCol="1270" anchor="ctr" anchorCtr="0">
          <a:noAutofit/>
        </a:bodyPr>
        <a:lstStyle/>
        <a:p>
          <a:pPr marL="0" lvl="0" indent="0" algn="l" defTabSz="488950" rtl="0">
            <a:lnSpc>
              <a:spcPct val="90000"/>
            </a:lnSpc>
            <a:spcBef>
              <a:spcPct val="0"/>
            </a:spcBef>
            <a:spcAft>
              <a:spcPct val="35000"/>
            </a:spcAft>
            <a:buNone/>
          </a:pPr>
          <a:r>
            <a:rPr lang="en-US" sz="1100" kern="1200"/>
            <a:t>Admins must be able to login to the system using a created login form</a:t>
          </a:r>
          <a:r>
            <a:rPr lang="en-US" sz="1100" kern="1200">
              <a:latin typeface="Calibri Light" panose="020F0302020204030204"/>
            </a:rPr>
            <a:t>, and change their password using pre-defined form.</a:t>
          </a:r>
          <a:endParaRPr lang="en-US" sz="1100" kern="1200"/>
        </a:p>
      </dsp:txBody>
      <dsp:txXfrm>
        <a:off x="1206179" y="1365"/>
        <a:ext cx="4824719" cy="707291"/>
      </dsp:txXfrm>
    </dsp:sp>
    <dsp:sp modelId="{2DA0C117-7327-4E16-9CF0-0D368949FF01}">
      <dsp:nvSpPr>
        <dsp:cNvPr id="0" name=""/>
        <dsp:cNvSpPr/>
      </dsp:nvSpPr>
      <dsp:spPr>
        <a:xfrm>
          <a:off x="0" y="1365"/>
          <a:ext cx="1206179" cy="70729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827" tIns="69865" rIns="63827" bIns="69865" numCol="1" spcCol="1270" anchor="ctr" anchorCtr="0">
          <a:noAutofit/>
        </a:bodyPr>
        <a:lstStyle/>
        <a:p>
          <a:pPr marL="0" lvl="0" indent="0" algn="ctr" defTabSz="622300">
            <a:lnSpc>
              <a:spcPct val="90000"/>
            </a:lnSpc>
            <a:spcBef>
              <a:spcPct val="0"/>
            </a:spcBef>
            <a:spcAft>
              <a:spcPct val="35000"/>
            </a:spcAft>
            <a:buNone/>
          </a:pPr>
          <a:r>
            <a:rPr lang="en-US" sz="1400" kern="1200">
              <a:latin typeface="Calibri Light" panose="020F0302020204030204"/>
            </a:rPr>
            <a:t>1</a:t>
          </a:r>
          <a:endParaRPr lang="en-US" sz="1400" kern="1200"/>
        </a:p>
      </dsp:txBody>
      <dsp:txXfrm>
        <a:off x="0" y="1365"/>
        <a:ext cx="1206179" cy="707291"/>
      </dsp:txXfrm>
    </dsp:sp>
    <dsp:sp modelId="{980E2FD5-A31C-41E2-9E74-2D232922B8F4}">
      <dsp:nvSpPr>
        <dsp:cNvPr id="0" name=""/>
        <dsp:cNvSpPr/>
      </dsp:nvSpPr>
      <dsp:spPr>
        <a:xfrm>
          <a:off x="1206179" y="751094"/>
          <a:ext cx="4824719" cy="7072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613" tIns="179652" rIns="93613" bIns="179652" numCol="1" spcCol="1270" anchor="ctr" anchorCtr="0">
          <a:noAutofit/>
        </a:bodyPr>
        <a:lstStyle/>
        <a:p>
          <a:pPr marL="0" lvl="0" indent="0" algn="l" defTabSz="488950">
            <a:lnSpc>
              <a:spcPct val="90000"/>
            </a:lnSpc>
            <a:spcBef>
              <a:spcPct val="0"/>
            </a:spcBef>
            <a:spcAft>
              <a:spcPct val="35000"/>
            </a:spcAft>
            <a:buNone/>
          </a:pPr>
          <a:r>
            <a:rPr lang="en-US" sz="1100" kern="1200"/>
            <a:t>Admin Application must be able to access existing data on companies and employees within the </a:t>
          </a:r>
          <a:r>
            <a:rPr lang="en-US" sz="1100" kern="1200" err="1"/>
            <a:t>Carer</a:t>
          </a:r>
          <a:r>
            <a:rPr lang="en-US" sz="1100" kern="1200"/>
            <a:t> system.</a:t>
          </a:r>
        </a:p>
      </dsp:txBody>
      <dsp:txXfrm>
        <a:off x="1206179" y="751094"/>
        <a:ext cx="4824719" cy="707291"/>
      </dsp:txXfrm>
    </dsp:sp>
    <dsp:sp modelId="{28CD76EE-15C1-4E04-BE6A-61B1DBFA15DA}">
      <dsp:nvSpPr>
        <dsp:cNvPr id="0" name=""/>
        <dsp:cNvSpPr/>
      </dsp:nvSpPr>
      <dsp:spPr>
        <a:xfrm>
          <a:off x="0" y="751094"/>
          <a:ext cx="1206179" cy="70729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827" tIns="69865" rIns="63827" bIns="69865" numCol="1" spcCol="1270" anchor="ctr" anchorCtr="0">
          <a:noAutofit/>
        </a:bodyPr>
        <a:lstStyle/>
        <a:p>
          <a:pPr marL="0" lvl="0" indent="0" algn="ctr" defTabSz="622300">
            <a:lnSpc>
              <a:spcPct val="90000"/>
            </a:lnSpc>
            <a:spcBef>
              <a:spcPct val="0"/>
            </a:spcBef>
            <a:spcAft>
              <a:spcPct val="35000"/>
            </a:spcAft>
            <a:buNone/>
          </a:pPr>
          <a:r>
            <a:rPr lang="en-US" sz="1400" kern="1200">
              <a:latin typeface="Calibri Light" panose="020F0302020204030204"/>
            </a:rPr>
            <a:t>2</a:t>
          </a:r>
          <a:endParaRPr lang="en-US" sz="1400" kern="1200"/>
        </a:p>
      </dsp:txBody>
      <dsp:txXfrm>
        <a:off x="0" y="751094"/>
        <a:ext cx="1206179" cy="707291"/>
      </dsp:txXfrm>
    </dsp:sp>
    <dsp:sp modelId="{9EF49A5E-4A65-4174-9D03-CF2C766CFA8A}">
      <dsp:nvSpPr>
        <dsp:cNvPr id="0" name=""/>
        <dsp:cNvSpPr/>
      </dsp:nvSpPr>
      <dsp:spPr>
        <a:xfrm>
          <a:off x="1206179" y="1500822"/>
          <a:ext cx="4824719" cy="7072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613" tIns="179652" rIns="93613" bIns="179652" numCol="1" spcCol="1270" anchor="ctr" anchorCtr="0">
          <a:noAutofit/>
        </a:bodyPr>
        <a:lstStyle/>
        <a:p>
          <a:pPr marL="0" lvl="0" indent="0" algn="l" defTabSz="488950">
            <a:lnSpc>
              <a:spcPct val="90000"/>
            </a:lnSpc>
            <a:spcBef>
              <a:spcPct val="0"/>
            </a:spcBef>
            <a:spcAft>
              <a:spcPct val="35000"/>
            </a:spcAft>
            <a:buNone/>
          </a:pPr>
          <a:r>
            <a:rPr lang="en-US" sz="1100" kern="1200"/>
            <a:t>Admins must be able to add new care agencies to their list of companies, along with specific data pertaining to said agency (such as charge rate or address)</a:t>
          </a:r>
        </a:p>
      </dsp:txBody>
      <dsp:txXfrm>
        <a:off x="1206179" y="1500822"/>
        <a:ext cx="4824719" cy="707291"/>
      </dsp:txXfrm>
    </dsp:sp>
    <dsp:sp modelId="{5119B3D5-B8C5-4AB8-920E-1706EEEEC5ED}">
      <dsp:nvSpPr>
        <dsp:cNvPr id="0" name=""/>
        <dsp:cNvSpPr/>
      </dsp:nvSpPr>
      <dsp:spPr>
        <a:xfrm>
          <a:off x="0" y="1500822"/>
          <a:ext cx="1206179" cy="70729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827" tIns="69865" rIns="63827" bIns="69865" numCol="1" spcCol="1270" anchor="ctr" anchorCtr="0">
          <a:noAutofit/>
        </a:bodyPr>
        <a:lstStyle/>
        <a:p>
          <a:pPr marL="0" lvl="0" indent="0" algn="ctr" defTabSz="622300">
            <a:lnSpc>
              <a:spcPct val="90000"/>
            </a:lnSpc>
            <a:spcBef>
              <a:spcPct val="0"/>
            </a:spcBef>
            <a:spcAft>
              <a:spcPct val="35000"/>
            </a:spcAft>
            <a:buNone/>
          </a:pPr>
          <a:r>
            <a:rPr lang="en-US" sz="1400" kern="1200">
              <a:latin typeface="Calibri Light" panose="020F0302020204030204"/>
            </a:rPr>
            <a:t>3</a:t>
          </a:r>
          <a:endParaRPr lang="en-US" sz="1400" kern="1200"/>
        </a:p>
      </dsp:txBody>
      <dsp:txXfrm>
        <a:off x="0" y="1500822"/>
        <a:ext cx="1206179" cy="707291"/>
      </dsp:txXfrm>
    </dsp:sp>
    <dsp:sp modelId="{F365FB33-5323-43F0-BA42-C58BCCC543B3}">
      <dsp:nvSpPr>
        <dsp:cNvPr id="0" name=""/>
        <dsp:cNvSpPr/>
      </dsp:nvSpPr>
      <dsp:spPr>
        <a:xfrm>
          <a:off x="1206179" y="2250551"/>
          <a:ext cx="4824719" cy="7072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613" tIns="179652" rIns="93613" bIns="179652" numCol="1" spcCol="1270" anchor="ctr" anchorCtr="0">
          <a:noAutofit/>
        </a:bodyPr>
        <a:lstStyle/>
        <a:p>
          <a:pPr marL="0" lvl="0" indent="0" algn="l" defTabSz="488950">
            <a:lnSpc>
              <a:spcPct val="90000"/>
            </a:lnSpc>
            <a:spcBef>
              <a:spcPct val="0"/>
            </a:spcBef>
            <a:spcAft>
              <a:spcPct val="35000"/>
            </a:spcAft>
            <a:buNone/>
          </a:pPr>
          <a:r>
            <a:rPr lang="en-US" sz="1100" kern="1200"/>
            <a:t>Companies need to be able to create an employee in their company with default roles</a:t>
          </a:r>
        </a:p>
      </dsp:txBody>
      <dsp:txXfrm>
        <a:off x="1206179" y="2250551"/>
        <a:ext cx="4824719" cy="707291"/>
      </dsp:txXfrm>
    </dsp:sp>
    <dsp:sp modelId="{AC9ACA3E-B9AB-4307-BD2D-B02C73ED5E8E}">
      <dsp:nvSpPr>
        <dsp:cNvPr id="0" name=""/>
        <dsp:cNvSpPr/>
      </dsp:nvSpPr>
      <dsp:spPr>
        <a:xfrm>
          <a:off x="0" y="2250551"/>
          <a:ext cx="1206179" cy="70729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827" tIns="69865" rIns="63827" bIns="69865" numCol="1" spcCol="1270" anchor="ctr" anchorCtr="0">
          <a:noAutofit/>
        </a:bodyPr>
        <a:lstStyle/>
        <a:p>
          <a:pPr marL="0" lvl="0" indent="0" algn="ctr" defTabSz="622300">
            <a:lnSpc>
              <a:spcPct val="90000"/>
            </a:lnSpc>
            <a:spcBef>
              <a:spcPct val="0"/>
            </a:spcBef>
            <a:spcAft>
              <a:spcPct val="35000"/>
            </a:spcAft>
            <a:buNone/>
          </a:pPr>
          <a:r>
            <a:rPr lang="en-US" sz="1400" kern="1200">
              <a:latin typeface="Calibri Light" panose="020F0302020204030204"/>
            </a:rPr>
            <a:t>4</a:t>
          </a:r>
          <a:endParaRPr lang="en-US" sz="1400" kern="1200"/>
        </a:p>
      </dsp:txBody>
      <dsp:txXfrm>
        <a:off x="0" y="2250551"/>
        <a:ext cx="1206179" cy="7072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EF7307-8699-43BB-91AD-10716F7F1D2C}">
      <dsp:nvSpPr>
        <dsp:cNvPr id="0" name=""/>
        <dsp:cNvSpPr/>
      </dsp:nvSpPr>
      <dsp:spPr>
        <a:xfrm>
          <a:off x="1206179" y="126"/>
          <a:ext cx="4824719" cy="69953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613" tIns="177683" rIns="93613" bIns="177683" numCol="1" spcCol="1270" anchor="ctr" anchorCtr="0">
          <a:noAutofit/>
        </a:bodyPr>
        <a:lstStyle/>
        <a:p>
          <a:pPr marL="0" lvl="0" indent="0" algn="l" defTabSz="533400" rtl="0">
            <a:lnSpc>
              <a:spcPct val="90000"/>
            </a:lnSpc>
            <a:spcBef>
              <a:spcPct val="0"/>
            </a:spcBef>
            <a:spcAft>
              <a:spcPct val="35000"/>
            </a:spcAft>
            <a:buNone/>
          </a:pPr>
          <a:r>
            <a:rPr lang="en-US" sz="1200" kern="1200">
              <a:latin typeface="Calibri Light" panose="020F0302020204030204"/>
            </a:rPr>
            <a:t>Implement searchable addresses using Google Address Search API for administrator/employee details</a:t>
          </a:r>
          <a:endParaRPr lang="en-US" sz="1200" kern="1200"/>
        </a:p>
      </dsp:txBody>
      <dsp:txXfrm>
        <a:off x="1206179" y="126"/>
        <a:ext cx="4824719" cy="699539"/>
      </dsp:txXfrm>
    </dsp:sp>
    <dsp:sp modelId="{2DA0C117-7327-4E16-9CF0-0D368949FF01}">
      <dsp:nvSpPr>
        <dsp:cNvPr id="0" name=""/>
        <dsp:cNvSpPr/>
      </dsp:nvSpPr>
      <dsp:spPr>
        <a:xfrm>
          <a:off x="0" y="126"/>
          <a:ext cx="1206179" cy="69953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827" tIns="69099" rIns="63827" bIns="69099" numCol="1" spcCol="1270" anchor="ctr" anchorCtr="0">
          <a:noAutofit/>
        </a:bodyPr>
        <a:lstStyle/>
        <a:p>
          <a:pPr marL="0" lvl="0" indent="0" algn="ctr" defTabSz="666750">
            <a:lnSpc>
              <a:spcPct val="90000"/>
            </a:lnSpc>
            <a:spcBef>
              <a:spcPct val="0"/>
            </a:spcBef>
            <a:spcAft>
              <a:spcPct val="35000"/>
            </a:spcAft>
            <a:buNone/>
          </a:pPr>
          <a:r>
            <a:rPr lang="en-US" sz="1500" kern="1200">
              <a:latin typeface="Calibri Light" panose="020F0302020204030204"/>
            </a:rPr>
            <a:t>1</a:t>
          </a:r>
          <a:endParaRPr lang="en-US" sz="1500" kern="1200"/>
        </a:p>
      </dsp:txBody>
      <dsp:txXfrm>
        <a:off x="0" y="126"/>
        <a:ext cx="1206179" cy="699539"/>
      </dsp:txXfrm>
    </dsp:sp>
    <dsp:sp modelId="{980E2FD5-A31C-41E2-9E74-2D232922B8F4}">
      <dsp:nvSpPr>
        <dsp:cNvPr id="0" name=""/>
        <dsp:cNvSpPr/>
      </dsp:nvSpPr>
      <dsp:spPr>
        <a:xfrm>
          <a:off x="1206179" y="741638"/>
          <a:ext cx="4824719" cy="69953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613" tIns="177683" rIns="93613" bIns="177683" numCol="1" spcCol="1270" anchor="ctr" anchorCtr="0">
          <a:noAutofit/>
        </a:bodyPr>
        <a:lstStyle/>
        <a:p>
          <a:pPr marL="0" lvl="0" indent="0" algn="l" defTabSz="533400" rtl="0">
            <a:lnSpc>
              <a:spcPct val="90000"/>
            </a:lnSpc>
            <a:spcBef>
              <a:spcPct val="0"/>
            </a:spcBef>
            <a:spcAft>
              <a:spcPct val="35000"/>
            </a:spcAft>
            <a:buNone/>
          </a:pPr>
          <a:r>
            <a:rPr lang="en-US" sz="1200" kern="1200">
              <a:latin typeface="Calibri Light" panose="020F0302020204030204"/>
            </a:rPr>
            <a:t>Create additional and/or modify existing reference tables for pulling data to display on the frontend</a:t>
          </a:r>
          <a:endParaRPr lang="en-US" sz="1200" kern="1200"/>
        </a:p>
      </dsp:txBody>
      <dsp:txXfrm>
        <a:off x="1206179" y="741638"/>
        <a:ext cx="4824719" cy="699539"/>
      </dsp:txXfrm>
    </dsp:sp>
    <dsp:sp modelId="{28CD76EE-15C1-4E04-BE6A-61B1DBFA15DA}">
      <dsp:nvSpPr>
        <dsp:cNvPr id="0" name=""/>
        <dsp:cNvSpPr/>
      </dsp:nvSpPr>
      <dsp:spPr>
        <a:xfrm>
          <a:off x="0" y="741638"/>
          <a:ext cx="1206179" cy="69953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827" tIns="69099" rIns="63827" bIns="69099" numCol="1" spcCol="1270" anchor="ctr" anchorCtr="0">
          <a:noAutofit/>
        </a:bodyPr>
        <a:lstStyle/>
        <a:p>
          <a:pPr marL="0" lvl="0" indent="0" algn="ctr" defTabSz="666750">
            <a:lnSpc>
              <a:spcPct val="90000"/>
            </a:lnSpc>
            <a:spcBef>
              <a:spcPct val="0"/>
            </a:spcBef>
            <a:spcAft>
              <a:spcPct val="35000"/>
            </a:spcAft>
            <a:buNone/>
          </a:pPr>
          <a:r>
            <a:rPr lang="en-US" sz="1500" kern="1200">
              <a:latin typeface="Calibri Light" panose="020F0302020204030204"/>
            </a:rPr>
            <a:t>2</a:t>
          </a:r>
          <a:endParaRPr lang="en-US" sz="1500" kern="1200"/>
        </a:p>
      </dsp:txBody>
      <dsp:txXfrm>
        <a:off x="0" y="741638"/>
        <a:ext cx="1206179" cy="69953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9174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0544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7357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8207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09268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69160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85379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93921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1446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98285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2905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
        <p:nvSpPr>
          <p:cNvPr id="8" name="TextBox 7">
            <a:extLst>
              <a:ext uri="{FF2B5EF4-FFF2-40B4-BE49-F238E27FC236}">
                <a16:creationId xmlns:a16="http://schemas.microsoft.com/office/drawing/2014/main" id="{731AC9DD-6E6B-780F-81F5-85D58674F94D}"/>
              </a:ext>
            </a:extLst>
          </p:cNvPr>
          <p:cNvSpPr txBox="1"/>
          <p:nvPr>
            <p:extLst>
              <p:ext uri="{1162E1C5-73C7-4A58-AE30-91384D911F3F}">
                <p184:classification xmlns:p184="http://schemas.microsoft.com/office/powerpoint/2018/4/main" val="hdr"/>
              </p:ext>
            </p:extLst>
          </p:nvPr>
        </p:nvSpPr>
        <p:spPr>
          <a:xfrm>
            <a:off x="5236337" y="0"/>
            <a:ext cx="1754188" cy="182880"/>
          </a:xfrm>
          <a:prstGeom prst="rect">
            <a:avLst/>
          </a:prstGeom>
        </p:spPr>
        <p:txBody>
          <a:bodyPr horzOverflow="overflow" lIns="0" tIns="0" rIns="0" bIns="0">
            <a:spAutoFit/>
          </a:bodyPr>
          <a:lstStyle/>
          <a:p>
            <a:pPr algn="l"/>
            <a:r>
              <a:rPr lang="en-US" sz="1200">
                <a:solidFill>
                  <a:srgbClr val="EEDC00"/>
                </a:solidFill>
                <a:latin typeface="Calibri" panose="020F0502020204030204" pitchFamily="34" charset="0"/>
                <a:cs typeface="Calibri" panose="020F0502020204030204" pitchFamily="34" charset="0"/>
              </a:rPr>
              <a:t>RMIT Classification: Trusted</a:t>
            </a:r>
          </a:p>
        </p:txBody>
      </p:sp>
    </p:spTree>
    <p:extLst>
      <p:ext uri="{BB962C8B-B14F-4D97-AF65-F5344CB8AC3E}">
        <p14:creationId xmlns:p14="http://schemas.microsoft.com/office/powerpoint/2010/main" val="2392189240"/>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3" descr="White structure">
            <a:extLst>
              <a:ext uri="{FF2B5EF4-FFF2-40B4-BE49-F238E27FC236}">
                <a16:creationId xmlns:a16="http://schemas.microsoft.com/office/drawing/2014/main" id="{DACA918C-9F6F-50A4-A961-C2047356E15B}"/>
              </a:ext>
            </a:extLst>
          </p:cNvPr>
          <p:cNvPicPr>
            <a:picLocks noChangeAspect="1"/>
          </p:cNvPicPr>
          <p:nvPr/>
        </p:nvPicPr>
        <p:blipFill rotWithShape="1">
          <a:blip r:embed="rId2"/>
          <a:srcRect t="2063" b="2063"/>
          <a:stretch/>
        </p:blipFill>
        <p:spPr>
          <a:xfrm>
            <a:off x="2562726" y="1"/>
            <a:ext cx="9629274" cy="6857999"/>
          </a:xfrm>
          <a:prstGeom prst="rect">
            <a:avLst/>
          </a:prstGeom>
        </p:spPr>
      </p:pic>
      <p:sp>
        <p:nvSpPr>
          <p:cNvPr id="19" name="Freeform: Shape 18">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F77FBD-3E3A-3D73-9101-1E7AE2796333}"/>
              </a:ext>
            </a:extLst>
          </p:cNvPr>
          <p:cNvSpPr>
            <a:spLocks noGrp="1"/>
          </p:cNvSpPr>
          <p:nvPr>
            <p:ph type="ctrTitle"/>
          </p:nvPr>
        </p:nvSpPr>
        <p:spPr>
          <a:xfrm>
            <a:off x="804672" y="342006"/>
            <a:ext cx="3879232" cy="2248122"/>
          </a:xfrm>
        </p:spPr>
        <p:txBody>
          <a:bodyPr vert="horz" lIns="91440" tIns="45720" rIns="91440" bIns="45720" rtlCol="0" anchor="b">
            <a:normAutofit/>
          </a:bodyPr>
          <a:lstStyle/>
          <a:p>
            <a:pPr algn="l"/>
            <a:r>
              <a:rPr lang="en-US" sz="5000"/>
              <a:t>176-VC-Carer-Manager</a:t>
            </a:r>
          </a:p>
        </p:txBody>
      </p:sp>
      <p:sp>
        <p:nvSpPr>
          <p:cNvPr id="3" name="Subtitle 2">
            <a:extLst>
              <a:ext uri="{FF2B5EF4-FFF2-40B4-BE49-F238E27FC236}">
                <a16:creationId xmlns:a16="http://schemas.microsoft.com/office/drawing/2014/main" id="{41F61AA3-C71D-830D-6D91-F26DD4CCFB88}"/>
              </a:ext>
            </a:extLst>
          </p:cNvPr>
          <p:cNvSpPr>
            <a:spLocks noGrp="1"/>
          </p:cNvSpPr>
          <p:nvPr>
            <p:ph type="subTitle" idx="1"/>
          </p:nvPr>
        </p:nvSpPr>
        <p:spPr>
          <a:xfrm>
            <a:off x="860885" y="2520538"/>
            <a:ext cx="4129856" cy="1711410"/>
          </a:xfrm>
        </p:spPr>
        <p:txBody>
          <a:bodyPr vert="horz" lIns="91440" tIns="45720" rIns="91440" bIns="45720" rtlCol="0" anchor="t">
            <a:noAutofit/>
          </a:bodyPr>
          <a:lstStyle/>
          <a:p>
            <a:pPr algn="l"/>
            <a:r>
              <a:rPr lang="en-US" sz="1600">
                <a:cs typeface="Calibri"/>
              </a:rPr>
              <a:t>Third Presentation</a:t>
            </a:r>
          </a:p>
          <a:p>
            <a:pPr indent="-228600" algn="l">
              <a:buFont typeface="Wingdings" panose="05000000000000000000" pitchFamily="2" charset="2"/>
              <a:buChar char="§"/>
            </a:pPr>
            <a:endParaRPr lang="en-US" sz="1600">
              <a:cs typeface="Calibri"/>
            </a:endParaRPr>
          </a:p>
          <a:p>
            <a:pPr indent="-228600" algn="l">
              <a:buFont typeface="Wingdings" panose="05000000000000000000" pitchFamily="2" charset="2"/>
              <a:buChar char="§"/>
            </a:pPr>
            <a:r>
              <a:rPr lang="en-US" sz="1600"/>
              <a:t>Jack Sydenham</a:t>
            </a:r>
            <a:endParaRPr lang="en-US" sz="1600">
              <a:cs typeface="Calibri"/>
            </a:endParaRPr>
          </a:p>
          <a:p>
            <a:pPr indent="-228600" algn="l">
              <a:buFont typeface="Wingdings" panose="05000000000000000000" pitchFamily="2" charset="2"/>
              <a:buChar char="§"/>
            </a:pPr>
            <a:r>
              <a:rPr lang="en-US" sz="1600"/>
              <a:t>Nadvi Karawita</a:t>
            </a:r>
            <a:endParaRPr lang="en-US" sz="1600">
              <a:cs typeface="Calibri"/>
            </a:endParaRPr>
          </a:p>
          <a:p>
            <a:pPr indent="-228600" algn="l">
              <a:buFont typeface="Wingdings" panose="05000000000000000000" pitchFamily="2" charset="2"/>
              <a:buChar char="§"/>
            </a:pPr>
            <a:r>
              <a:rPr lang="en-US" sz="1600"/>
              <a:t>Zhihao Zhong</a:t>
            </a:r>
            <a:endParaRPr lang="en-US" sz="1600">
              <a:cs typeface="Calibri"/>
            </a:endParaRPr>
          </a:p>
          <a:p>
            <a:pPr indent="-228600" algn="l">
              <a:buFont typeface="Wingdings" panose="05000000000000000000" pitchFamily="2" charset="2"/>
              <a:buChar char="§"/>
            </a:pPr>
            <a:r>
              <a:rPr lang="en-US" sz="1600"/>
              <a:t>Stanley Chum</a:t>
            </a:r>
            <a:endParaRPr lang="en-US" sz="1600">
              <a:cs typeface="Calibri"/>
            </a:endParaRPr>
          </a:p>
          <a:p>
            <a:pPr indent="-228600" algn="l">
              <a:buFont typeface="Wingdings" panose="05000000000000000000" pitchFamily="2" charset="2"/>
              <a:buChar char="§"/>
            </a:pPr>
            <a:r>
              <a:rPr lang="en-US" sz="1600"/>
              <a:t>William Hu</a:t>
            </a:r>
            <a:endParaRPr lang="en-US" sz="1600">
              <a:cs typeface="Calibri"/>
            </a:endParaRPr>
          </a:p>
        </p:txBody>
      </p:sp>
    </p:spTree>
    <p:extLst>
      <p:ext uri="{BB962C8B-B14F-4D97-AF65-F5344CB8AC3E}">
        <p14:creationId xmlns:p14="http://schemas.microsoft.com/office/powerpoint/2010/main" val="10235565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583425-B183-16F8-C949-A436144A00C9}"/>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Frontend</a:t>
            </a:r>
          </a:p>
        </p:txBody>
      </p:sp>
      <p:cxnSp>
        <p:nvCxnSpPr>
          <p:cNvPr id="81" name="Straight Connector 8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Table&#10;&#10;Description automatically generated">
            <a:extLst>
              <a:ext uri="{FF2B5EF4-FFF2-40B4-BE49-F238E27FC236}">
                <a16:creationId xmlns:a16="http://schemas.microsoft.com/office/drawing/2014/main" id="{3DCF663C-FCDC-DC44-83DA-0C87BF10913F}"/>
              </a:ext>
            </a:extLst>
          </p:cNvPr>
          <p:cNvPicPr>
            <a:picLocks noChangeAspect="1"/>
          </p:cNvPicPr>
          <p:nvPr/>
        </p:nvPicPr>
        <p:blipFill>
          <a:blip r:embed="rId2"/>
          <a:stretch>
            <a:fillRect/>
          </a:stretch>
        </p:blipFill>
        <p:spPr>
          <a:xfrm>
            <a:off x="1947175" y="2509911"/>
            <a:ext cx="8242550" cy="3997637"/>
          </a:xfrm>
          <a:prstGeom prst="rect">
            <a:avLst/>
          </a:prstGeom>
        </p:spPr>
      </p:pic>
    </p:spTree>
    <p:extLst>
      <p:ext uri="{BB962C8B-B14F-4D97-AF65-F5344CB8AC3E}">
        <p14:creationId xmlns:p14="http://schemas.microsoft.com/office/powerpoint/2010/main" val="207431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83425-B183-16F8-C949-A436144A00C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Frontend</a:t>
            </a:r>
          </a:p>
        </p:txBody>
      </p:sp>
      <p:pic>
        <p:nvPicPr>
          <p:cNvPr id="3" name="Picture 4" descr="Graphical user interface, table&#10;&#10;Description automatically generated">
            <a:extLst>
              <a:ext uri="{FF2B5EF4-FFF2-40B4-BE49-F238E27FC236}">
                <a16:creationId xmlns:a16="http://schemas.microsoft.com/office/drawing/2014/main" id="{293E14D5-D9D0-58F1-3752-D9F5EEC0F37F}"/>
              </a:ext>
            </a:extLst>
          </p:cNvPr>
          <p:cNvPicPr>
            <a:picLocks noChangeAspect="1"/>
          </p:cNvPicPr>
          <p:nvPr/>
        </p:nvPicPr>
        <p:blipFill>
          <a:blip r:embed="rId2"/>
          <a:stretch>
            <a:fillRect/>
          </a:stretch>
        </p:blipFill>
        <p:spPr>
          <a:xfrm>
            <a:off x="1565898" y="1675227"/>
            <a:ext cx="9060204" cy="4394199"/>
          </a:xfrm>
          <a:prstGeom prst="rect">
            <a:avLst/>
          </a:prstGeom>
        </p:spPr>
      </p:pic>
    </p:spTree>
    <p:extLst>
      <p:ext uri="{BB962C8B-B14F-4D97-AF65-F5344CB8AC3E}">
        <p14:creationId xmlns:p14="http://schemas.microsoft.com/office/powerpoint/2010/main" val="165456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86FA4D-EC36-7588-4765-101094264261}"/>
              </a:ext>
            </a:extLst>
          </p:cNvPr>
          <p:cNvSpPr>
            <a:spLocks noGrp="1"/>
          </p:cNvSpPr>
          <p:nvPr>
            <p:ph type="title"/>
          </p:nvPr>
        </p:nvSpPr>
        <p:spPr>
          <a:xfrm>
            <a:off x="804672" y="640080"/>
            <a:ext cx="3282696" cy="5257800"/>
          </a:xfrm>
        </p:spPr>
        <p:txBody>
          <a:bodyPr>
            <a:normAutofit/>
          </a:bodyPr>
          <a:lstStyle/>
          <a:p>
            <a:r>
              <a:rPr lang="en-GB">
                <a:solidFill>
                  <a:schemeClr val="bg1"/>
                </a:solidFill>
                <a:cs typeface="Calibri Light"/>
              </a:rPr>
              <a:t>Backend</a:t>
            </a:r>
            <a:endParaRPr lang="en-US">
              <a:solidFill>
                <a:schemeClr val="bg1"/>
              </a:solidFill>
            </a:endParaRPr>
          </a:p>
        </p:txBody>
      </p:sp>
      <p:sp>
        <p:nvSpPr>
          <p:cNvPr id="3" name="Content Placeholder 2">
            <a:extLst>
              <a:ext uri="{FF2B5EF4-FFF2-40B4-BE49-F238E27FC236}">
                <a16:creationId xmlns:a16="http://schemas.microsoft.com/office/drawing/2014/main" id="{D820CA4B-C0B4-2D49-CCB9-258571886FB9}"/>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GB" sz="2400">
                <a:cs typeface="Calibri"/>
              </a:rPr>
              <a:t>Show images of backend maybe even the excel and google address implementations.</a:t>
            </a:r>
          </a:p>
        </p:txBody>
      </p:sp>
      <p:pic>
        <p:nvPicPr>
          <p:cNvPr id="4" name="Picture 4" descr="Background pattern&#10;&#10;Description automatically generated">
            <a:extLst>
              <a:ext uri="{FF2B5EF4-FFF2-40B4-BE49-F238E27FC236}">
                <a16:creationId xmlns:a16="http://schemas.microsoft.com/office/drawing/2014/main" id="{41E7A9A4-B2C0-C2C9-8A5F-6C4EBCA8040E}"/>
              </a:ext>
            </a:extLst>
          </p:cNvPr>
          <p:cNvPicPr>
            <a:picLocks noChangeAspect="1"/>
          </p:cNvPicPr>
          <p:nvPr/>
        </p:nvPicPr>
        <p:blipFill>
          <a:blip r:embed="rId2"/>
          <a:stretch>
            <a:fillRect/>
          </a:stretch>
        </p:blipFill>
        <p:spPr>
          <a:xfrm>
            <a:off x="4706471" y="963554"/>
            <a:ext cx="7482727" cy="1698348"/>
          </a:xfrm>
          <a:prstGeom prst="rect">
            <a:avLst/>
          </a:prstGeom>
        </p:spPr>
      </p:pic>
      <p:pic>
        <p:nvPicPr>
          <p:cNvPr id="5" name="Picture 5" descr="A screenshot of a computer&#10;&#10;Description automatically generated">
            <a:extLst>
              <a:ext uri="{FF2B5EF4-FFF2-40B4-BE49-F238E27FC236}">
                <a16:creationId xmlns:a16="http://schemas.microsoft.com/office/drawing/2014/main" id="{AC648F03-BDE9-220D-D7FF-AB349913BBD2}"/>
              </a:ext>
            </a:extLst>
          </p:cNvPr>
          <p:cNvPicPr>
            <a:picLocks noChangeAspect="1"/>
          </p:cNvPicPr>
          <p:nvPr/>
        </p:nvPicPr>
        <p:blipFill>
          <a:blip r:embed="rId3"/>
          <a:stretch>
            <a:fillRect/>
          </a:stretch>
        </p:blipFill>
        <p:spPr>
          <a:xfrm>
            <a:off x="4705350" y="2662147"/>
            <a:ext cx="7486650" cy="4191181"/>
          </a:xfrm>
          <a:prstGeom prst="rect">
            <a:avLst/>
          </a:prstGeom>
        </p:spPr>
      </p:pic>
      <p:sp>
        <p:nvSpPr>
          <p:cNvPr id="6" name="TextBox 5">
            <a:extLst>
              <a:ext uri="{FF2B5EF4-FFF2-40B4-BE49-F238E27FC236}">
                <a16:creationId xmlns:a16="http://schemas.microsoft.com/office/drawing/2014/main" id="{AA5FE7E6-72E5-2C05-287B-376D10F287FE}"/>
              </a:ext>
            </a:extLst>
          </p:cNvPr>
          <p:cNvSpPr txBox="1"/>
          <p:nvPr/>
        </p:nvSpPr>
        <p:spPr>
          <a:xfrm>
            <a:off x="6943724" y="209550"/>
            <a:ext cx="30670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a:latin typeface="Comic Sans MS"/>
                <a:cs typeface="Calibri"/>
              </a:rPr>
              <a:t>SWAGGER UI</a:t>
            </a:r>
            <a:endParaRPr lang="en-GB" sz="2800" b="1">
              <a:latin typeface="Comic Sans MS"/>
            </a:endParaRPr>
          </a:p>
        </p:txBody>
      </p:sp>
    </p:spTree>
    <p:extLst>
      <p:ext uri="{BB962C8B-B14F-4D97-AF65-F5344CB8AC3E}">
        <p14:creationId xmlns:p14="http://schemas.microsoft.com/office/powerpoint/2010/main" val="295894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DCAE1D-2496-99E3-ACC0-4D5C3ABB1C53}"/>
              </a:ext>
            </a:extLst>
          </p:cNvPr>
          <p:cNvSpPr>
            <a:spLocks noGrp="1"/>
          </p:cNvSpPr>
          <p:nvPr>
            <p:ph type="title"/>
          </p:nvPr>
        </p:nvSpPr>
        <p:spPr>
          <a:xfrm>
            <a:off x="804672" y="640080"/>
            <a:ext cx="3282696" cy="5257800"/>
          </a:xfrm>
        </p:spPr>
        <p:txBody>
          <a:bodyPr>
            <a:normAutofit/>
          </a:bodyPr>
          <a:lstStyle/>
          <a:p>
            <a:r>
              <a:rPr lang="en-GB">
                <a:solidFill>
                  <a:schemeClr val="bg1"/>
                </a:solidFill>
                <a:cs typeface="Calibri Light"/>
              </a:rPr>
              <a:t>To do...</a:t>
            </a:r>
            <a:endParaRPr lang="en-GB">
              <a:solidFill>
                <a:schemeClr val="bg1"/>
              </a:solidFill>
              <a:ea typeface="Calibri Light"/>
              <a:cs typeface="Calibri Light"/>
            </a:endParaRPr>
          </a:p>
        </p:txBody>
      </p:sp>
      <p:sp>
        <p:nvSpPr>
          <p:cNvPr id="3" name="Content Placeholder 2">
            <a:extLst>
              <a:ext uri="{FF2B5EF4-FFF2-40B4-BE49-F238E27FC236}">
                <a16:creationId xmlns:a16="http://schemas.microsoft.com/office/drawing/2014/main" id="{AD6E67A9-9721-23B6-9FAE-1861BABE7D0D}"/>
              </a:ext>
            </a:extLst>
          </p:cNvPr>
          <p:cNvSpPr>
            <a:spLocks noGrp="1"/>
          </p:cNvSpPr>
          <p:nvPr>
            <p:ph idx="1"/>
          </p:nvPr>
        </p:nvSpPr>
        <p:spPr>
          <a:xfrm>
            <a:off x="5358384" y="640081"/>
            <a:ext cx="6024654" cy="5257800"/>
          </a:xfrm>
        </p:spPr>
        <p:txBody>
          <a:bodyPr anchor="ctr">
            <a:normAutofit/>
          </a:bodyPr>
          <a:lstStyle/>
          <a:p>
            <a:r>
              <a:rPr lang="en-GB" sz="2400">
                <a:cs typeface="Calibri"/>
              </a:rPr>
              <a:t>One sprint ongoing...</a:t>
            </a:r>
            <a:endParaRPr lang="en-GB"/>
          </a:p>
          <a:p>
            <a:r>
              <a:rPr lang="en-GB" sz="2400">
                <a:cs typeface="Calibri"/>
              </a:rPr>
              <a:t>Sprint 4: Testing &amp; New features: </a:t>
            </a:r>
          </a:p>
          <a:p>
            <a:pPr>
              <a:buFont typeface="Wingdings" panose="020B0604020202020204" pitchFamily="34" charset="0"/>
              <a:buChar char="Ø"/>
            </a:pPr>
            <a:r>
              <a:rPr lang="en-GB" sz="2200">
                <a:cs typeface="Calibri"/>
              </a:rPr>
              <a:t>Import Agencies/Customers/Employees details from excel to the database via the constructed website pages</a:t>
            </a:r>
            <a:endParaRPr lang="en-GB" sz="2200">
              <a:ea typeface="Calibri" panose="020F0502020204030204"/>
              <a:cs typeface="Calibri"/>
            </a:endParaRPr>
          </a:p>
          <a:p>
            <a:pPr>
              <a:buFont typeface="Wingdings" panose="020B0604020202020204" pitchFamily="34" charset="0"/>
              <a:buChar char="Ø"/>
            </a:pPr>
            <a:r>
              <a:rPr lang="en-GB" sz="2200">
                <a:ea typeface="Calibri" panose="020F0502020204030204"/>
                <a:cs typeface="Calibri"/>
              </a:rPr>
              <a:t>Generate report regarding the details of companies</a:t>
            </a:r>
          </a:p>
        </p:txBody>
      </p:sp>
    </p:spTree>
    <p:extLst>
      <p:ext uri="{BB962C8B-B14F-4D97-AF65-F5344CB8AC3E}">
        <p14:creationId xmlns:p14="http://schemas.microsoft.com/office/powerpoint/2010/main" val="3216033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8AB2B1-80B4-ED41-ED5D-A77F61C77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1525" y="0"/>
            <a:ext cx="12190475"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Freeform: Shape 4">
            <a:extLst>
              <a:ext uri="{FF2B5EF4-FFF2-40B4-BE49-F238E27FC236}">
                <a16:creationId xmlns:a16="http://schemas.microsoft.com/office/drawing/2014/main" id="{BA9B980A-D29D-E05A-FB72-5CC032475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Freeform: Shape 5">
            <a:extLst>
              <a:ext uri="{FF2B5EF4-FFF2-40B4-BE49-F238E27FC236}">
                <a16:creationId xmlns:a16="http://schemas.microsoft.com/office/drawing/2014/main" id="{893D8BEF-5D1C-3DDE-8C03-B9178B582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itle 4">
            <a:extLst>
              <a:ext uri="{FF2B5EF4-FFF2-40B4-BE49-F238E27FC236}">
                <a16:creationId xmlns:a16="http://schemas.microsoft.com/office/drawing/2014/main" id="{35A1B7CA-5F11-88ED-246F-4F2F0821EBB4}"/>
              </a:ext>
            </a:extLst>
          </p:cNvPr>
          <p:cNvSpPr>
            <a:spLocks noGrp="1"/>
          </p:cNvSpPr>
          <p:nvPr/>
        </p:nvSpPr>
        <p:spPr>
          <a:xfrm>
            <a:off x="838200" y="704088"/>
            <a:ext cx="3529953" cy="2980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a:solidFill>
                  <a:schemeClr val="bg1"/>
                </a:solidFill>
                <a:latin typeface="Calibri Light"/>
                <a:ea typeface="+mj-lt"/>
                <a:cs typeface="+mj-lt"/>
              </a:rPr>
              <a:t>Brief</a:t>
            </a:r>
            <a:r>
              <a:rPr lang="en">
                <a:solidFill>
                  <a:schemeClr val="bg1"/>
                </a:solidFill>
                <a:latin typeface="Comic Sans MS"/>
                <a:ea typeface="+mj-lt"/>
                <a:cs typeface="+mj-lt"/>
              </a:rPr>
              <a:t> </a:t>
            </a:r>
            <a:r>
              <a:rPr lang="en">
                <a:solidFill>
                  <a:schemeClr val="bg1"/>
                </a:solidFill>
                <a:latin typeface="Calibri Light"/>
                <a:ea typeface="+mj-lt"/>
                <a:cs typeface="+mj-lt"/>
              </a:rPr>
              <a:t>project description recap</a:t>
            </a:r>
          </a:p>
        </p:txBody>
      </p:sp>
      <p:sp>
        <p:nvSpPr>
          <p:cNvPr id="8" name="Content Placeholder 5">
            <a:extLst>
              <a:ext uri="{FF2B5EF4-FFF2-40B4-BE49-F238E27FC236}">
                <a16:creationId xmlns:a16="http://schemas.microsoft.com/office/drawing/2014/main" id="{05862D4F-A6D8-04C1-6E2E-1FB4AC22405C}"/>
              </a:ext>
            </a:extLst>
          </p:cNvPr>
          <p:cNvSpPr>
            <a:spLocks noGrp="1"/>
          </p:cNvSpPr>
          <p:nvPr/>
        </p:nvSpPr>
        <p:spPr>
          <a:xfrm>
            <a:off x="6212410" y="704088"/>
            <a:ext cx="5135293" cy="524865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a:cs typeface="Calibri"/>
              </a:rPr>
              <a:t>Carer Manager Plus Pty Ltd has reached out to RMIT students for assistance in developing an administrative portal through which new care agencies can be easily added to and managed through their current cloud-based home care agency system by Carer Manager administrators. </a:t>
            </a:r>
            <a:endParaRPr lang="en-GB" sz="2400">
              <a:ea typeface="+mn-lt"/>
              <a:cs typeface="+mn-lt"/>
            </a:endParaRPr>
          </a:p>
          <a:p>
            <a:pPr marL="0" indent="0">
              <a:buNone/>
            </a:pPr>
            <a:r>
              <a:rPr lang="en-AU" sz="2400">
                <a:cs typeface="Calibri"/>
              </a:rPr>
              <a:t>The sponsor has taken RMIT students on board in previous years to work on this system and now expects a working prototype of this system to be developed tested by the end of the project's duration.</a:t>
            </a:r>
            <a:endParaRPr lang="en-GB" sz="2400">
              <a:ea typeface="+mn-lt"/>
              <a:cs typeface="+mn-lt"/>
            </a:endParaRPr>
          </a:p>
          <a:p>
            <a:endParaRPr lang="en-GB" sz="2400">
              <a:cs typeface="Calibri"/>
            </a:endParaRPr>
          </a:p>
        </p:txBody>
      </p:sp>
      <p:sp>
        <p:nvSpPr>
          <p:cNvPr id="9" name="TextBox 6">
            <a:extLst>
              <a:ext uri="{FF2B5EF4-FFF2-40B4-BE49-F238E27FC236}">
                <a16:creationId xmlns:a16="http://schemas.microsoft.com/office/drawing/2014/main" id="{DF32AD61-0D7E-FEF3-30C5-C6586932880C}"/>
              </a:ext>
            </a:extLst>
          </p:cNvPr>
          <p:cNvSpPr txBox="1"/>
          <p:nvPr/>
        </p:nvSpPr>
        <p:spPr>
          <a:xfrm>
            <a:off x="4724400" y="3200400"/>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4217613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D56956-9901-C6A8-F65D-B1420892043F}"/>
              </a:ext>
            </a:extLst>
          </p:cNvPr>
          <p:cNvSpPr>
            <a:spLocks noGrp="1"/>
          </p:cNvSpPr>
          <p:nvPr>
            <p:ph type="title"/>
          </p:nvPr>
        </p:nvSpPr>
        <p:spPr>
          <a:xfrm>
            <a:off x="804672" y="640080"/>
            <a:ext cx="3307679" cy="5257800"/>
          </a:xfrm>
        </p:spPr>
        <p:txBody>
          <a:bodyPr>
            <a:normAutofit/>
          </a:bodyPr>
          <a:lstStyle/>
          <a:p>
            <a:r>
              <a:rPr lang="en-GB">
                <a:solidFill>
                  <a:schemeClr val="bg1"/>
                </a:solidFill>
                <a:cs typeface="Calibri Light"/>
              </a:rPr>
              <a:t>A Look Back at Our Original Goals</a:t>
            </a:r>
            <a:endParaRPr lang="en-GB">
              <a:solidFill>
                <a:schemeClr val="bg1"/>
              </a:solidFill>
            </a:endParaRPr>
          </a:p>
        </p:txBody>
      </p:sp>
      <p:graphicFrame>
        <p:nvGraphicFramePr>
          <p:cNvPr id="14" name="Content Placeholder 2">
            <a:extLst>
              <a:ext uri="{FF2B5EF4-FFF2-40B4-BE49-F238E27FC236}">
                <a16:creationId xmlns:a16="http://schemas.microsoft.com/office/drawing/2014/main" id="{0CEC8BAF-0007-A0C9-F4CE-92903F440439}"/>
              </a:ext>
            </a:extLst>
          </p:cNvPr>
          <p:cNvGraphicFramePr>
            <a:graphicFrameLocks noGrp="1"/>
          </p:cNvGraphicFramePr>
          <p:nvPr>
            <p:ph idx="1"/>
            <p:extLst>
              <p:ext uri="{D42A27DB-BD31-4B8C-83A1-F6EECF244321}">
                <p14:modId xmlns:p14="http://schemas.microsoft.com/office/powerpoint/2010/main" val="3493400031"/>
              </p:ext>
            </p:extLst>
          </p:nvPr>
        </p:nvGraphicFramePr>
        <p:xfrm>
          <a:off x="5358384" y="1164737"/>
          <a:ext cx="6030899" cy="2959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61" name="TextBox 360">
            <a:extLst>
              <a:ext uri="{FF2B5EF4-FFF2-40B4-BE49-F238E27FC236}">
                <a16:creationId xmlns:a16="http://schemas.microsoft.com/office/drawing/2014/main" id="{6616D244-30DC-1526-6D99-B93389627AD1}"/>
              </a:ext>
            </a:extLst>
          </p:cNvPr>
          <p:cNvSpPr txBox="1"/>
          <p:nvPr/>
        </p:nvSpPr>
        <p:spPr>
          <a:xfrm>
            <a:off x="5358982" y="704737"/>
            <a:ext cx="60271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i="1">
                <a:latin typeface="Calibri Light"/>
                <a:cs typeface="Calibri"/>
              </a:rPr>
              <a:t>Initial Functionality Goals:</a:t>
            </a:r>
            <a:endParaRPr lang="en-US" sz="2400" i="1">
              <a:latin typeface="Calibri Light"/>
              <a:cs typeface="Calibri"/>
            </a:endParaRPr>
          </a:p>
        </p:txBody>
      </p:sp>
      <p:sp>
        <p:nvSpPr>
          <p:cNvPr id="497" name="TextBox 496">
            <a:extLst>
              <a:ext uri="{FF2B5EF4-FFF2-40B4-BE49-F238E27FC236}">
                <a16:creationId xmlns:a16="http://schemas.microsoft.com/office/drawing/2014/main" id="{DE7EE5B0-FEDC-6216-A60D-AF9DD1D7A633}"/>
              </a:ext>
            </a:extLst>
          </p:cNvPr>
          <p:cNvSpPr txBox="1"/>
          <p:nvPr/>
        </p:nvSpPr>
        <p:spPr>
          <a:xfrm>
            <a:off x="5358982" y="4325760"/>
            <a:ext cx="60271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i="1">
                <a:latin typeface="Calibri Light"/>
                <a:cs typeface="Calibri"/>
              </a:rPr>
              <a:t>Subsequent Functionality Goals:</a:t>
            </a:r>
            <a:endParaRPr lang="en-US" sz="2400" i="1">
              <a:latin typeface="Calibri Light"/>
              <a:cs typeface="Calibri"/>
            </a:endParaRPr>
          </a:p>
        </p:txBody>
      </p:sp>
      <p:graphicFrame>
        <p:nvGraphicFramePr>
          <p:cNvPr id="499" name="Content Placeholder 2">
            <a:extLst>
              <a:ext uri="{FF2B5EF4-FFF2-40B4-BE49-F238E27FC236}">
                <a16:creationId xmlns:a16="http://schemas.microsoft.com/office/drawing/2014/main" id="{52BBAD19-27D0-C800-8AA0-2313AAB9BC3B}"/>
              </a:ext>
            </a:extLst>
          </p:cNvPr>
          <p:cNvGraphicFramePr>
            <a:graphicFrameLocks/>
          </p:cNvGraphicFramePr>
          <p:nvPr>
            <p:extLst>
              <p:ext uri="{D42A27DB-BD31-4B8C-83A1-F6EECF244321}">
                <p14:modId xmlns:p14="http://schemas.microsoft.com/office/powerpoint/2010/main" val="849494201"/>
              </p:ext>
            </p:extLst>
          </p:nvPr>
        </p:nvGraphicFramePr>
        <p:xfrm>
          <a:off x="5358384" y="4785761"/>
          <a:ext cx="6030899" cy="14413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916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DCAE1D-2496-99E3-ACC0-4D5C3ABB1C53}"/>
              </a:ext>
            </a:extLst>
          </p:cNvPr>
          <p:cNvSpPr>
            <a:spLocks noGrp="1"/>
          </p:cNvSpPr>
          <p:nvPr>
            <p:ph type="title"/>
          </p:nvPr>
        </p:nvSpPr>
        <p:spPr>
          <a:xfrm>
            <a:off x="804672" y="640080"/>
            <a:ext cx="3282696" cy="5257800"/>
          </a:xfrm>
        </p:spPr>
        <p:txBody>
          <a:bodyPr>
            <a:normAutofit/>
          </a:bodyPr>
          <a:lstStyle/>
          <a:p>
            <a:r>
              <a:rPr lang="en-GB">
                <a:solidFill>
                  <a:schemeClr val="bg1"/>
                </a:solidFill>
                <a:cs typeface="Calibri Light"/>
              </a:rPr>
              <a:t>Progress So Far</a:t>
            </a:r>
            <a:endParaRPr lang="en-GB">
              <a:solidFill>
                <a:schemeClr val="bg1"/>
              </a:solidFill>
            </a:endParaRPr>
          </a:p>
        </p:txBody>
      </p:sp>
      <p:sp>
        <p:nvSpPr>
          <p:cNvPr id="3" name="Content Placeholder 2">
            <a:extLst>
              <a:ext uri="{FF2B5EF4-FFF2-40B4-BE49-F238E27FC236}">
                <a16:creationId xmlns:a16="http://schemas.microsoft.com/office/drawing/2014/main" id="{AD6E67A9-9721-23B6-9FAE-1861BABE7D0D}"/>
              </a:ext>
            </a:extLst>
          </p:cNvPr>
          <p:cNvSpPr>
            <a:spLocks noGrp="1"/>
          </p:cNvSpPr>
          <p:nvPr>
            <p:ph idx="1"/>
          </p:nvPr>
        </p:nvSpPr>
        <p:spPr>
          <a:xfrm>
            <a:off x="5358384" y="640081"/>
            <a:ext cx="6024654" cy="5257800"/>
          </a:xfrm>
        </p:spPr>
        <p:txBody>
          <a:bodyPr anchor="ctr">
            <a:normAutofit/>
          </a:bodyPr>
          <a:lstStyle/>
          <a:p>
            <a:r>
              <a:rPr lang="en-GB" sz="2400">
                <a:cs typeface="Calibri"/>
              </a:rPr>
              <a:t>Completed first three sprints:</a:t>
            </a:r>
            <a:endParaRPr lang="en-GB"/>
          </a:p>
          <a:p>
            <a:r>
              <a:rPr lang="en-GB" sz="2400">
                <a:cs typeface="Calibri"/>
              </a:rPr>
              <a:t>Sprint 1: Basic website construction with external library, based on JavaScript dev</a:t>
            </a:r>
            <a:endParaRPr lang="en-GB" sz="2400" err="1">
              <a:ea typeface="Calibri"/>
              <a:cs typeface="Calibri"/>
            </a:endParaRPr>
          </a:p>
          <a:p>
            <a:pPr marL="0" indent="0">
              <a:buNone/>
            </a:pPr>
            <a:r>
              <a:rPr lang="en-GB" sz="2000">
                <a:ea typeface="Calibri"/>
                <a:cs typeface="Calibri"/>
              </a:rPr>
              <a:t>Front-end :(Main pages, Details pages)</a:t>
            </a:r>
          </a:p>
          <a:p>
            <a:r>
              <a:rPr lang="en-GB" sz="2400">
                <a:cs typeface="Calibri"/>
              </a:rPr>
              <a:t>Sprint 2: Handle with Data fetching, inserting, updating, deleting to the pages we built</a:t>
            </a:r>
            <a:endParaRPr lang="en-GB" sz="2400">
              <a:ea typeface="Calibri"/>
              <a:cs typeface="Calibri"/>
            </a:endParaRPr>
          </a:p>
          <a:p>
            <a:pPr marL="0" indent="0">
              <a:buNone/>
            </a:pPr>
            <a:r>
              <a:rPr lang="en-GB" sz="2000">
                <a:ea typeface="Calibri" panose="020F0502020204030204"/>
                <a:cs typeface="Calibri"/>
              </a:rPr>
              <a:t>API utilisation: connecting the front-end to the back-end</a:t>
            </a:r>
          </a:p>
          <a:p>
            <a:r>
              <a:rPr lang="en-GB" sz="2400">
                <a:cs typeface="Calibri"/>
              </a:rPr>
              <a:t>Sprint 3: Finalise all the specific functionalities of the pages we built</a:t>
            </a:r>
          </a:p>
          <a:p>
            <a:pPr marL="0" indent="0">
              <a:buNone/>
            </a:pPr>
            <a:r>
              <a:rPr lang="en-GB" sz="2000">
                <a:ea typeface="Calibri"/>
                <a:cs typeface="Calibri"/>
              </a:rPr>
              <a:t>(Address Search powered by Google, Custom Rules Apply, UI Optimisation, etc...)</a:t>
            </a:r>
            <a:endParaRPr lang="en-GB" sz="2400">
              <a:ea typeface="Calibri"/>
              <a:cs typeface="Calibri"/>
            </a:endParaRPr>
          </a:p>
        </p:txBody>
      </p:sp>
    </p:spTree>
    <p:extLst>
      <p:ext uri="{BB962C8B-B14F-4D97-AF65-F5344CB8AC3E}">
        <p14:creationId xmlns:p14="http://schemas.microsoft.com/office/powerpoint/2010/main" val="1950261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583425-B183-16F8-C949-A436144A00C9}"/>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Frontend</a:t>
            </a:r>
          </a:p>
        </p:txBody>
      </p:sp>
      <p:cxnSp>
        <p:nvCxnSpPr>
          <p:cNvPr id="60" name="Straight Connector 5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3" descr="Graphical user interface, application&#10;&#10;Description automatically generated">
            <a:extLst>
              <a:ext uri="{FF2B5EF4-FFF2-40B4-BE49-F238E27FC236}">
                <a16:creationId xmlns:a16="http://schemas.microsoft.com/office/drawing/2014/main" id="{D393C15A-C86F-F6DA-9024-00ECE47824EB}"/>
              </a:ext>
            </a:extLst>
          </p:cNvPr>
          <p:cNvPicPr>
            <a:picLocks noChangeAspect="1"/>
          </p:cNvPicPr>
          <p:nvPr/>
        </p:nvPicPr>
        <p:blipFill>
          <a:blip r:embed="rId2"/>
          <a:stretch>
            <a:fillRect/>
          </a:stretch>
        </p:blipFill>
        <p:spPr>
          <a:xfrm>
            <a:off x="1947175" y="2509911"/>
            <a:ext cx="8242550" cy="3997637"/>
          </a:xfrm>
          <a:prstGeom prst="rect">
            <a:avLst/>
          </a:prstGeom>
        </p:spPr>
      </p:pic>
    </p:spTree>
    <p:extLst>
      <p:ext uri="{BB962C8B-B14F-4D97-AF65-F5344CB8AC3E}">
        <p14:creationId xmlns:p14="http://schemas.microsoft.com/office/powerpoint/2010/main" val="283508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583425-B183-16F8-C949-A436144A00C9}"/>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Frontend</a:t>
            </a:r>
          </a:p>
        </p:txBody>
      </p:sp>
      <p:cxnSp>
        <p:nvCxnSpPr>
          <p:cNvPr id="67" name="Straight Connector 6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Graphical user interface, application, email&#10;&#10;Description automatically generated">
            <a:extLst>
              <a:ext uri="{FF2B5EF4-FFF2-40B4-BE49-F238E27FC236}">
                <a16:creationId xmlns:a16="http://schemas.microsoft.com/office/drawing/2014/main" id="{F57AD25A-3688-E002-7B06-BDD66280EF8B}"/>
              </a:ext>
            </a:extLst>
          </p:cNvPr>
          <p:cNvPicPr>
            <a:picLocks noChangeAspect="1"/>
          </p:cNvPicPr>
          <p:nvPr/>
        </p:nvPicPr>
        <p:blipFill>
          <a:blip r:embed="rId2"/>
          <a:stretch>
            <a:fillRect/>
          </a:stretch>
        </p:blipFill>
        <p:spPr>
          <a:xfrm>
            <a:off x="1947175" y="2509911"/>
            <a:ext cx="8242550" cy="3997637"/>
          </a:xfrm>
          <a:prstGeom prst="rect">
            <a:avLst/>
          </a:prstGeom>
        </p:spPr>
      </p:pic>
    </p:spTree>
    <p:extLst>
      <p:ext uri="{BB962C8B-B14F-4D97-AF65-F5344CB8AC3E}">
        <p14:creationId xmlns:p14="http://schemas.microsoft.com/office/powerpoint/2010/main" val="60493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5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583425-B183-16F8-C949-A436144A00C9}"/>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Frontend</a:t>
            </a:r>
          </a:p>
        </p:txBody>
      </p:sp>
      <p:cxnSp>
        <p:nvCxnSpPr>
          <p:cNvPr id="63" name="Straight Connector 5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6" descr="Graphical user interface, application&#10;&#10;Description automatically generated">
            <a:extLst>
              <a:ext uri="{FF2B5EF4-FFF2-40B4-BE49-F238E27FC236}">
                <a16:creationId xmlns:a16="http://schemas.microsoft.com/office/drawing/2014/main" id="{6D190FAE-4E86-90CA-9F99-56AE79A86C2A}"/>
              </a:ext>
            </a:extLst>
          </p:cNvPr>
          <p:cNvPicPr>
            <a:picLocks noChangeAspect="1"/>
          </p:cNvPicPr>
          <p:nvPr/>
        </p:nvPicPr>
        <p:blipFill>
          <a:blip r:embed="rId2"/>
          <a:stretch>
            <a:fillRect/>
          </a:stretch>
        </p:blipFill>
        <p:spPr>
          <a:xfrm>
            <a:off x="1925822" y="2509911"/>
            <a:ext cx="8285256" cy="3997637"/>
          </a:xfrm>
          <a:prstGeom prst="rect">
            <a:avLst/>
          </a:prstGeom>
        </p:spPr>
      </p:pic>
    </p:spTree>
    <p:extLst>
      <p:ext uri="{BB962C8B-B14F-4D97-AF65-F5344CB8AC3E}">
        <p14:creationId xmlns:p14="http://schemas.microsoft.com/office/powerpoint/2010/main" val="178697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583425-B183-16F8-C949-A436144A00C9}"/>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Frontend</a:t>
            </a:r>
          </a:p>
        </p:txBody>
      </p:sp>
      <p:cxnSp>
        <p:nvCxnSpPr>
          <p:cNvPr id="67" name="Straight Connector 6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Graphical user interface, application&#10;&#10;Description automatically generated">
            <a:extLst>
              <a:ext uri="{FF2B5EF4-FFF2-40B4-BE49-F238E27FC236}">
                <a16:creationId xmlns:a16="http://schemas.microsoft.com/office/drawing/2014/main" id="{5DC9DAB2-4F65-8D9E-4264-54213B395C2B}"/>
              </a:ext>
            </a:extLst>
          </p:cNvPr>
          <p:cNvPicPr>
            <a:picLocks noChangeAspect="1"/>
          </p:cNvPicPr>
          <p:nvPr/>
        </p:nvPicPr>
        <p:blipFill>
          <a:blip r:embed="rId2"/>
          <a:stretch>
            <a:fillRect/>
          </a:stretch>
        </p:blipFill>
        <p:spPr>
          <a:xfrm>
            <a:off x="1947175" y="2509911"/>
            <a:ext cx="8242550" cy="3997637"/>
          </a:xfrm>
          <a:prstGeom prst="rect">
            <a:avLst/>
          </a:prstGeom>
        </p:spPr>
      </p:pic>
    </p:spTree>
    <p:extLst>
      <p:ext uri="{BB962C8B-B14F-4D97-AF65-F5344CB8AC3E}">
        <p14:creationId xmlns:p14="http://schemas.microsoft.com/office/powerpoint/2010/main" val="171913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583425-B183-16F8-C949-A436144A00C9}"/>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Frontend</a:t>
            </a:r>
          </a:p>
        </p:txBody>
      </p:sp>
      <p:cxnSp>
        <p:nvCxnSpPr>
          <p:cNvPr id="74" name="Straight Connector 7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4" descr="Table&#10;&#10;Description automatically generated">
            <a:extLst>
              <a:ext uri="{FF2B5EF4-FFF2-40B4-BE49-F238E27FC236}">
                <a16:creationId xmlns:a16="http://schemas.microsoft.com/office/drawing/2014/main" id="{035CE447-F9F9-5501-6991-A7CA649CA1F6}"/>
              </a:ext>
            </a:extLst>
          </p:cNvPr>
          <p:cNvPicPr>
            <a:picLocks noChangeAspect="1"/>
          </p:cNvPicPr>
          <p:nvPr/>
        </p:nvPicPr>
        <p:blipFill>
          <a:blip r:embed="rId2"/>
          <a:stretch>
            <a:fillRect/>
          </a:stretch>
        </p:blipFill>
        <p:spPr>
          <a:xfrm>
            <a:off x="1947175" y="2509911"/>
            <a:ext cx="8242550" cy="3997637"/>
          </a:xfrm>
          <a:prstGeom prst="rect">
            <a:avLst/>
          </a:prstGeom>
        </p:spPr>
      </p:pic>
    </p:spTree>
    <p:extLst>
      <p:ext uri="{BB962C8B-B14F-4D97-AF65-F5344CB8AC3E}">
        <p14:creationId xmlns:p14="http://schemas.microsoft.com/office/powerpoint/2010/main" val="240326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B119DB050CE94A8E28645F709E4235" ma:contentTypeVersion="13" ma:contentTypeDescription="Create a new document." ma:contentTypeScope="" ma:versionID="efc9ca66efcd98376b33cf59549722da">
  <xsd:schema xmlns:xsd="http://www.w3.org/2001/XMLSchema" xmlns:xs="http://www.w3.org/2001/XMLSchema" xmlns:p="http://schemas.microsoft.com/office/2006/metadata/properties" xmlns:ns2="98b6f6b4-5e58-4af3-a08e-36bda7143c13" xmlns:ns3="bd28ae69-1476-46fa-98d8-c785cd49aa49" targetNamespace="http://schemas.microsoft.com/office/2006/metadata/properties" ma:root="true" ma:fieldsID="2eb8a7db23f9570f8ec16d2b3a95a541" ns2:_="" ns3:_="">
    <xsd:import namespace="98b6f6b4-5e58-4af3-a08e-36bda7143c13"/>
    <xsd:import namespace="bd28ae69-1476-46fa-98d8-c785cd49aa49"/>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b6f6b4-5e58-4af3-a08e-36bda7143c13"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c921d02d-b337-4ce5-bd1c-22d9132a6b1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28ae69-1476-46fa-98d8-c785cd49aa49"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f4b69730-6674-4e77-bce0-340c0799b34b}" ma:internalName="TaxCatchAll" ma:showField="CatchAllData" ma:web="bd28ae69-1476-46fa-98d8-c785cd49aa49">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d28ae69-1476-46fa-98d8-c785cd49aa49" xsi:nil="true"/>
    <lcf76f155ced4ddcb4097134ff3c332f xmlns="98b6f6b4-5e58-4af3-a08e-36bda7143c1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BF3D273-B9A1-4BF6-98B7-9B957F3B4C2D}"/>
</file>

<file path=customXml/itemProps2.xml><?xml version="1.0" encoding="utf-8"?>
<ds:datastoreItem xmlns:ds="http://schemas.openxmlformats.org/officeDocument/2006/customXml" ds:itemID="{ED18CE5D-D5BB-47D4-A546-A463411C4092}"/>
</file>

<file path=customXml/itemProps3.xml><?xml version="1.0" encoding="utf-8"?>
<ds:datastoreItem xmlns:ds="http://schemas.openxmlformats.org/officeDocument/2006/customXml" ds:itemID="{630D27F3-8A49-4B9C-AEE9-A57FD32EC46D}"/>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176-VC-Carer-Manager</vt:lpstr>
      <vt:lpstr>PowerPoint Presentation</vt:lpstr>
      <vt:lpstr>A Look Back at Our Original Goals</vt:lpstr>
      <vt:lpstr>Progress So Far</vt:lpstr>
      <vt:lpstr>Frontend</vt:lpstr>
      <vt:lpstr>Frontend</vt:lpstr>
      <vt:lpstr>Frontend</vt:lpstr>
      <vt:lpstr>Frontend</vt:lpstr>
      <vt:lpstr>Frontend</vt:lpstr>
      <vt:lpstr>Frontend</vt:lpstr>
      <vt:lpstr>Frontend</vt:lpstr>
      <vt:lpstr>Backend</vt:lpstr>
      <vt:lpstr>To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2013-07-15T20:26:40Z</dcterms:created>
  <dcterms:modified xsi:type="dcterms:W3CDTF">2022-10-11T08:04:26Z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c3d088b-6243-4963-a2e2-8b321ab7f8fc_Enabled">
    <vt:lpwstr>true</vt:lpwstr>
  </property>
  <property fmtid="{D5CDD505-2E9C-101B-9397-08002B2CF9AE}" pid="3" name="MSIP_Label_8c3d088b-6243-4963-a2e2-8b321ab7f8fc_SetDate">
    <vt:lpwstr>2022-10-11T08:03:50Z</vt:lpwstr>
  </property>
  <property fmtid="{D5CDD505-2E9C-101B-9397-08002B2CF9AE}" pid="4" name="MSIP_Label_8c3d088b-6243-4963-a2e2-8b321ab7f8fc_Method">
    <vt:lpwstr>Standard</vt:lpwstr>
  </property>
  <property fmtid="{D5CDD505-2E9C-101B-9397-08002B2CF9AE}" pid="5" name="MSIP_Label_8c3d088b-6243-4963-a2e2-8b321ab7f8fc_Name">
    <vt:lpwstr>Trusted</vt:lpwstr>
  </property>
  <property fmtid="{D5CDD505-2E9C-101B-9397-08002B2CF9AE}" pid="6" name="MSIP_Label_8c3d088b-6243-4963-a2e2-8b321ab7f8fc_SiteId">
    <vt:lpwstr>d1323671-cdbe-4417-b4d4-bdb24b51316b</vt:lpwstr>
  </property>
  <property fmtid="{D5CDD505-2E9C-101B-9397-08002B2CF9AE}" pid="7" name="MSIP_Label_8c3d088b-6243-4963-a2e2-8b321ab7f8fc_ActionId">
    <vt:lpwstr>1cbcbc65-0885-4ec6-8f3b-8286c65fd9bd</vt:lpwstr>
  </property>
  <property fmtid="{D5CDD505-2E9C-101B-9397-08002B2CF9AE}" pid="8" name="MSIP_Label_8c3d088b-6243-4963-a2e2-8b321ab7f8fc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RMIT Classification: Trusted</vt:lpwstr>
  </property>
  <property fmtid="{D5CDD505-2E9C-101B-9397-08002B2CF9AE}" pid="11" name="ContentTypeId">
    <vt:lpwstr>0x01010065B119DB050CE94A8E28645F709E4235</vt:lpwstr>
  </property>
  <property fmtid="{D5CDD505-2E9C-101B-9397-08002B2CF9AE}" pid="12" name="MediaServiceImageTags">
    <vt:lpwstr/>
  </property>
</Properties>
</file>