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4BD83-FB61-D4FE-7FA3-34059662A815}" v="47" dt="2022-10-30T12:46:53.661"/>
    <p1510:client id="{52AD9F5D-F8F0-45B8-95CB-4CEA9E175204}" v="930" dt="2022-10-30T11:47:56.713"/>
    <p1510:client id="{BDD74C22-E35B-41DC-89E6-70BEB5E83F5E}" v="10" dt="2022-10-30T12:07:23.762"/>
    <p1510:client id="{DAA970B0-EED7-4B59-B2CC-72864EB89028}" v="1172" dt="2022-10-30T14:12:5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Sydenham" userId="S::s3841816@student.rmit.edu.au::0da2cb22-c029-4ccd-8cf7-e9f48f56fef8" providerId="AD" clId="Web-{36E4BD83-FB61-D4FE-7FA3-34059662A815}"/>
    <pc:docChg chg="modSld">
      <pc:chgData name="Jack Sydenham" userId="S::s3841816@student.rmit.edu.au::0da2cb22-c029-4ccd-8cf7-e9f48f56fef8" providerId="AD" clId="Web-{36E4BD83-FB61-D4FE-7FA3-34059662A815}" dt="2022-10-30T12:46:53.661" v="49" actId="20577"/>
      <pc:docMkLst>
        <pc:docMk/>
      </pc:docMkLst>
      <pc:sldChg chg="modSp">
        <pc:chgData name="Jack Sydenham" userId="S::s3841816@student.rmit.edu.au::0da2cb22-c029-4ccd-8cf7-e9f48f56fef8" providerId="AD" clId="Web-{36E4BD83-FB61-D4FE-7FA3-34059662A815}" dt="2022-10-30T12:46:53.661" v="49" actId="20577"/>
        <pc:sldMkLst>
          <pc:docMk/>
          <pc:sldMk cId="109857222" sldId="256"/>
        </pc:sldMkLst>
        <pc:spChg chg="mod">
          <ac:chgData name="Jack Sydenham" userId="S::s3841816@student.rmit.edu.au::0da2cb22-c029-4ccd-8cf7-e9f48f56fef8" providerId="AD" clId="Web-{36E4BD83-FB61-D4FE-7FA3-34059662A815}" dt="2022-10-30T12:46:53.661" v="49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Jack Sydenham" userId="S::s3841816@student.rmit.edu.au::0da2cb22-c029-4ccd-8cf7-e9f48f56fef8" providerId="AD" clId="Web-{36E4BD83-FB61-D4FE-7FA3-34059662A815}" dt="2022-10-30T12:46:47.051" v="47" actId="1076"/>
          <ac:picMkLst>
            <pc:docMk/>
            <pc:sldMk cId="109857222" sldId="256"/>
            <ac:picMk id="4" creationId="{6EC3E59A-2B02-6378-E9BD-7BAFED038EE8}"/>
          </ac:picMkLst>
        </pc:picChg>
      </pc:sldChg>
    </pc:docChg>
  </pc:docChgLst>
  <pc:docChgLst>
    <pc:chgData name="Zhihao Zhong" userId="S::s3756809@student.rmit.edu.au::1e0cf592-2121-486e-94db-aec4cbfdc07d" providerId="AD" clId="Web-{52AD9F5D-F8F0-45B8-95CB-4CEA9E175204}"/>
    <pc:docChg chg="modSld">
      <pc:chgData name="Zhihao Zhong" userId="S::s3756809@student.rmit.edu.au::1e0cf592-2121-486e-94db-aec4cbfdc07d" providerId="AD" clId="Web-{52AD9F5D-F8F0-45B8-95CB-4CEA9E175204}" dt="2022-10-30T11:47:56.338" v="833" actId="20577"/>
      <pc:docMkLst>
        <pc:docMk/>
      </pc:docMkLst>
      <pc:sldChg chg="modSp">
        <pc:chgData name="Zhihao Zhong" userId="S::s3756809@student.rmit.edu.au::1e0cf592-2121-486e-94db-aec4cbfdc07d" providerId="AD" clId="Web-{52AD9F5D-F8F0-45B8-95CB-4CEA9E175204}" dt="2022-10-30T11:41:58.451" v="569" actId="20577"/>
        <pc:sldMkLst>
          <pc:docMk/>
          <pc:sldMk cId="960118584" sldId="257"/>
        </pc:sldMkLst>
        <pc:spChg chg="mod">
          <ac:chgData name="Zhihao Zhong" userId="S::s3756809@student.rmit.edu.au::1e0cf592-2121-486e-94db-aec4cbfdc07d" providerId="AD" clId="Web-{52AD9F5D-F8F0-45B8-95CB-4CEA9E175204}" dt="2022-10-30T11:41:58.451" v="569" actId="20577"/>
          <ac:spMkLst>
            <pc:docMk/>
            <pc:sldMk cId="960118584" sldId="257"/>
            <ac:spMk id="3" creationId="{622EDFB6-D279-AC09-2B87-F93E5DADE8B0}"/>
          </ac:spMkLst>
        </pc:spChg>
      </pc:sldChg>
      <pc:sldChg chg="addSp modSp">
        <pc:chgData name="Zhihao Zhong" userId="S::s3756809@student.rmit.edu.au::1e0cf592-2121-486e-94db-aec4cbfdc07d" providerId="AD" clId="Web-{52AD9F5D-F8F0-45B8-95CB-4CEA9E175204}" dt="2022-10-30T11:37:04.613" v="567" actId="20577"/>
        <pc:sldMkLst>
          <pc:docMk/>
          <pc:sldMk cId="2152335422" sldId="258"/>
        </pc:sldMkLst>
        <pc:spChg chg="mod">
          <ac:chgData name="Zhihao Zhong" userId="S::s3756809@student.rmit.edu.au::1e0cf592-2121-486e-94db-aec4cbfdc07d" providerId="AD" clId="Web-{52AD9F5D-F8F0-45B8-95CB-4CEA9E175204}" dt="2022-10-30T11:35:08.703" v="460" actId="1076"/>
          <ac:spMkLst>
            <pc:docMk/>
            <pc:sldMk cId="2152335422" sldId="258"/>
            <ac:spMk id="2" creationId="{713C5030-F05B-9B9B-5D3C-974D031D97D0}"/>
          </ac:spMkLst>
        </pc:spChg>
        <pc:spChg chg="mod">
          <ac:chgData name="Zhihao Zhong" userId="S::s3756809@student.rmit.edu.au::1e0cf592-2121-486e-94db-aec4cbfdc07d" providerId="AD" clId="Web-{52AD9F5D-F8F0-45B8-95CB-4CEA9E175204}" dt="2022-10-30T11:36:48.347" v="550" actId="20577"/>
          <ac:spMkLst>
            <pc:docMk/>
            <pc:sldMk cId="2152335422" sldId="258"/>
            <ac:spMk id="3" creationId="{3554CC44-63F8-5C58-4A8C-C31FDE747A49}"/>
          </ac:spMkLst>
        </pc:spChg>
        <pc:spChg chg="add mod">
          <ac:chgData name="Zhihao Zhong" userId="S::s3756809@student.rmit.edu.au::1e0cf592-2121-486e-94db-aec4cbfdc07d" providerId="AD" clId="Web-{52AD9F5D-F8F0-45B8-95CB-4CEA9E175204}" dt="2022-10-30T11:37:04.613" v="567" actId="20577"/>
          <ac:spMkLst>
            <pc:docMk/>
            <pc:sldMk cId="2152335422" sldId="258"/>
            <ac:spMk id="4" creationId="{B4333B8B-BE13-B3E0-8534-2F94353451E8}"/>
          </ac:spMkLst>
        </pc:spChg>
      </pc:sldChg>
      <pc:sldChg chg="modSp">
        <pc:chgData name="Zhihao Zhong" userId="S::s3756809@student.rmit.edu.au::1e0cf592-2121-486e-94db-aec4cbfdc07d" providerId="AD" clId="Web-{52AD9F5D-F8F0-45B8-95CB-4CEA9E175204}" dt="2022-10-30T11:47:56.338" v="833" actId="20577"/>
        <pc:sldMkLst>
          <pc:docMk/>
          <pc:sldMk cId="3318170221" sldId="259"/>
        </pc:sldMkLst>
        <pc:spChg chg="mod">
          <ac:chgData name="Zhihao Zhong" userId="S::s3756809@student.rmit.edu.au::1e0cf592-2121-486e-94db-aec4cbfdc07d" providerId="AD" clId="Web-{52AD9F5D-F8F0-45B8-95CB-4CEA9E175204}" dt="2022-10-30T11:47:56.338" v="833" actId="20577"/>
          <ac:spMkLst>
            <pc:docMk/>
            <pc:sldMk cId="3318170221" sldId="259"/>
            <ac:spMk id="3" creationId="{AE893A4E-5851-72EF-E23C-66BC86A5693A}"/>
          </ac:spMkLst>
        </pc:spChg>
      </pc:sldChg>
    </pc:docChg>
  </pc:docChgLst>
  <pc:docChgLst>
    <pc:chgData name="Dunith Karawita" userId="321b4a1d-4d46-40bb-9d76-f771d05a3828" providerId="ADAL" clId="{DAA970B0-EED7-4B59-B2CC-72864EB89028}"/>
    <pc:docChg chg="undo custSel addSld modSld sldOrd addMainMaster delMainMaster">
      <pc:chgData name="Dunith Karawita" userId="321b4a1d-4d46-40bb-9d76-f771d05a3828" providerId="ADAL" clId="{DAA970B0-EED7-4B59-B2CC-72864EB89028}" dt="2022-10-30T14:12:57.733" v="1166" actId="478"/>
      <pc:docMkLst>
        <pc:docMk/>
      </pc:docMkLst>
      <pc:sldChg chg="addSp modSp mod setBg modClrScheme chgLayout">
        <pc:chgData name="Dunith Karawita" userId="321b4a1d-4d46-40bb-9d76-f771d05a3828" providerId="ADAL" clId="{DAA970B0-EED7-4B59-B2CC-72864EB89028}" dt="2022-10-30T13:30:19.825" v="1133" actId="113"/>
        <pc:sldMkLst>
          <pc:docMk/>
          <pc:sldMk cId="109857222" sldId="256"/>
        </pc:sldMkLst>
        <pc:spChg chg="mod">
          <ac:chgData name="Dunith Karawita" userId="321b4a1d-4d46-40bb-9d76-f771d05a3828" providerId="ADAL" clId="{DAA970B0-EED7-4B59-B2CC-72864EB89028}" dt="2022-10-30T11:18:14.564" v="199" actId="40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unith Karawita" userId="321b4a1d-4d46-40bb-9d76-f771d05a3828" providerId="ADAL" clId="{DAA970B0-EED7-4B59-B2CC-72864EB89028}" dt="2022-10-30T13:30:19.825" v="1133" actId="1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unith Karawita" userId="321b4a1d-4d46-40bb-9d76-f771d05a3828" providerId="ADAL" clId="{DAA970B0-EED7-4B59-B2CC-72864EB89028}" dt="2022-10-30T11:14:12.959" v="38" actId="26606"/>
          <ac:spMkLst>
            <pc:docMk/>
            <pc:sldMk cId="109857222" sldId="256"/>
            <ac:spMk id="9" creationId="{26B4480E-B7FF-4481-890E-043A69AE6FE2}"/>
          </ac:spMkLst>
        </pc:spChg>
        <pc:spChg chg="add">
          <ac:chgData name="Dunith Karawita" userId="321b4a1d-4d46-40bb-9d76-f771d05a3828" providerId="ADAL" clId="{DAA970B0-EED7-4B59-B2CC-72864EB89028}" dt="2022-10-30T11:14:12.959" v="38" actId="26606"/>
          <ac:spMkLst>
            <pc:docMk/>
            <pc:sldMk cId="109857222" sldId="256"/>
            <ac:spMk id="11" creationId="{64C13BAB-7C00-4D21-A857-E3D41C0A2A66}"/>
          </ac:spMkLst>
        </pc:spChg>
        <pc:spChg chg="add">
          <ac:chgData name="Dunith Karawita" userId="321b4a1d-4d46-40bb-9d76-f771d05a3828" providerId="ADAL" clId="{DAA970B0-EED7-4B59-B2CC-72864EB89028}" dt="2022-10-30T11:14:12.959" v="38" actId="26606"/>
          <ac:spMkLst>
            <pc:docMk/>
            <pc:sldMk cId="109857222" sldId="256"/>
            <ac:spMk id="13" creationId="{1F1FF39A-AC3C-4066-9D4C-519AA22812EA}"/>
          </ac:spMkLst>
        </pc:spChg>
        <pc:picChg chg="add mod">
          <ac:chgData name="Dunith Karawita" userId="321b4a1d-4d46-40bb-9d76-f771d05a3828" providerId="ADAL" clId="{DAA970B0-EED7-4B59-B2CC-72864EB89028}" dt="2022-10-30T11:17:53.604" v="187" actId="1076"/>
          <ac:picMkLst>
            <pc:docMk/>
            <pc:sldMk cId="109857222" sldId="256"/>
            <ac:picMk id="4" creationId="{6EC3E59A-2B02-6378-E9BD-7BAFED038EE8}"/>
          </ac:picMkLst>
        </pc:picChg>
      </pc:sldChg>
      <pc:sldChg chg="modSp new mod">
        <pc:chgData name="Dunith Karawita" userId="321b4a1d-4d46-40bb-9d76-f771d05a3828" providerId="ADAL" clId="{DAA970B0-EED7-4B59-B2CC-72864EB89028}" dt="2022-10-30T12:02:03.695" v="1131" actId="20577"/>
        <pc:sldMkLst>
          <pc:docMk/>
          <pc:sldMk cId="960118584" sldId="257"/>
        </pc:sldMkLst>
        <pc:spChg chg="mod">
          <ac:chgData name="Dunith Karawita" userId="321b4a1d-4d46-40bb-9d76-f771d05a3828" providerId="ADAL" clId="{DAA970B0-EED7-4B59-B2CC-72864EB89028}" dt="2022-10-30T11:18:46.778" v="213" actId="20577"/>
          <ac:spMkLst>
            <pc:docMk/>
            <pc:sldMk cId="960118584" sldId="257"/>
            <ac:spMk id="2" creationId="{5EF85128-1581-977D-B3C7-93120590273E}"/>
          </ac:spMkLst>
        </pc:spChg>
        <pc:spChg chg="mod">
          <ac:chgData name="Dunith Karawita" userId="321b4a1d-4d46-40bb-9d76-f771d05a3828" providerId="ADAL" clId="{DAA970B0-EED7-4B59-B2CC-72864EB89028}" dt="2022-10-30T12:02:03.695" v="1131" actId="20577"/>
          <ac:spMkLst>
            <pc:docMk/>
            <pc:sldMk cId="960118584" sldId="257"/>
            <ac:spMk id="3" creationId="{622EDFB6-D279-AC09-2B87-F93E5DADE8B0}"/>
          </ac:spMkLst>
        </pc:spChg>
      </pc:sldChg>
      <pc:sldChg chg="modSp new mod">
        <pc:chgData name="Dunith Karawita" userId="321b4a1d-4d46-40bb-9d76-f771d05a3828" providerId="ADAL" clId="{DAA970B0-EED7-4B59-B2CC-72864EB89028}" dt="2022-10-30T11:19:16.603" v="228" actId="20577"/>
        <pc:sldMkLst>
          <pc:docMk/>
          <pc:sldMk cId="2152335422" sldId="258"/>
        </pc:sldMkLst>
        <pc:spChg chg="mod">
          <ac:chgData name="Dunith Karawita" userId="321b4a1d-4d46-40bb-9d76-f771d05a3828" providerId="ADAL" clId="{DAA970B0-EED7-4B59-B2CC-72864EB89028}" dt="2022-10-30T11:19:16.603" v="228" actId="20577"/>
          <ac:spMkLst>
            <pc:docMk/>
            <pc:sldMk cId="2152335422" sldId="258"/>
            <ac:spMk id="2" creationId="{713C5030-F05B-9B9B-5D3C-974D031D97D0}"/>
          </ac:spMkLst>
        </pc:spChg>
      </pc:sldChg>
      <pc:sldChg chg="modSp new mod">
        <pc:chgData name="Dunith Karawita" userId="321b4a1d-4d46-40bb-9d76-f771d05a3828" providerId="ADAL" clId="{DAA970B0-EED7-4B59-B2CC-72864EB89028}" dt="2022-10-30T11:20:08.810" v="274" actId="20577"/>
        <pc:sldMkLst>
          <pc:docMk/>
          <pc:sldMk cId="3318170221" sldId="259"/>
        </pc:sldMkLst>
        <pc:spChg chg="mod">
          <ac:chgData name="Dunith Karawita" userId="321b4a1d-4d46-40bb-9d76-f771d05a3828" providerId="ADAL" clId="{DAA970B0-EED7-4B59-B2CC-72864EB89028}" dt="2022-10-30T11:20:08.810" v="274" actId="20577"/>
          <ac:spMkLst>
            <pc:docMk/>
            <pc:sldMk cId="3318170221" sldId="259"/>
            <ac:spMk id="2" creationId="{D1E2AB60-9F73-D8F1-9A20-DBB9F1E94604}"/>
          </ac:spMkLst>
        </pc:spChg>
      </pc:sldChg>
      <pc:sldChg chg="addSp delSp modSp new mod">
        <pc:chgData name="Dunith Karawita" userId="321b4a1d-4d46-40bb-9d76-f771d05a3828" providerId="ADAL" clId="{DAA970B0-EED7-4B59-B2CC-72864EB89028}" dt="2022-10-30T11:22:59.559" v="420" actId="26606"/>
        <pc:sldMkLst>
          <pc:docMk/>
          <pc:sldMk cId="2774125976" sldId="260"/>
        </pc:sldMkLst>
        <pc:spChg chg="mod">
          <ac:chgData name="Dunith Karawita" userId="321b4a1d-4d46-40bb-9d76-f771d05a3828" providerId="ADAL" clId="{DAA970B0-EED7-4B59-B2CC-72864EB89028}" dt="2022-10-30T11:21:34.931" v="299" actId="20577"/>
          <ac:spMkLst>
            <pc:docMk/>
            <pc:sldMk cId="2774125976" sldId="260"/>
            <ac:spMk id="2" creationId="{BEF6B666-49F5-40B5-6EDA-01AFFFBA0E2F}"/>
          </ac:spMkLst>
        </pc:spChg>
        <pc:spChg chg="add del mod">
          <ac:chgData name="Dunith Karawita" userId="321b4a1d-4d46-40bb-9d76-f771d05a3828" providerId="ADAL" clId="{DAA970B0-EED7-4B59-B2CC-72864EB89028}" dt="2022-10-30T11:22:59.559" v="420" actId="26606"/>
          <ac:spMkLst>
            <pc:docMk/>
            <pc:sldMk cId="2774125976" sldId="260"/>
            <ac:spMk id="3" creationId="{1FE33D3E-839F-5E7C-7AEA-DA38A68AFB66}"/>
          </ac:spMkLst>
        </pc:spChg>
        <pc:graphicFrameChg chg="add del">
          <ac:chgData name="Dunith Karawita" userId="321b4a1d-4d46-40bb-9d76-f771d05a3828" providerId="ADAL" clId="{DAA970B0-EED7-4B59-B2CC-72864EB89028}" dt="2022-10-30T11:22:57.439" v="417" actId="26606"/>
          <ac:graphicFrameMkLst>
            <pc:docMk/>
            <pc:sldMk cId="2774125976" sldId="260"/>
            <ac:graphicFrameMk id="5" creationId="{D335B825-5F0B-070E-F52F-E9E40E3B8096}"/>
          </ac:graphicFrameMkLst>
        </pc:graphicFrameChg>
        <pc:graphicFrameChg chg="add del">
          <ac:chgData name="Dunith Karawita" userId="321b4a1d-4d46-40bb-9d76-f771d05a3828" providerId="ADAL" clId="{DAA970B0-EED7-4B59-B2CC-72864EB89028}" dt="2022-10-30T11:22:59.540" v="419" actId="26606"/>
          <ac:graphicFrameMkLst>
            <pc:docMk/>
            <pc:sldMk cId="2774125976" sldId="260"/>
            <ac:graphicFrameMk id="7" creationId="{7E6F9059-1D84-D474-49F7-DACD3154A28F}"/>
          </ac:graphicFrameMkLst>
        </pc:graphicFrameChg>
        <pc:graphicFrameChg chg="add">
          <ac:chgData name="Dunith Karawita" userId="321b4a1d-4d46-40bb-9d76-f771d05a3828" providerId="ADAL" clId="{DAA970B0-EED7-4B59-B2CC-72864EB89028}" dt="2022-10-30T11:22:59.559" v="420" actId="26606"/>
          <ac:graphicFrameMkLst>
            <pc:docMk/>
            <pc:sldMk cId="2774125976" sldId="260"/>
            <ac:graphicFrameMk id="9" creationId="{D335B825-5F0B-070E-F52F-E9E40E3B8096}"/>
          </ac:graphicFrameMkLst>
        </pc:graphicFrameChg>
      </pc:sldChg>
      <pc:sldChg chg="addSp delSp modSp new mod ord setBg">
        <pc:chgData name="Dunith Karawita" userId="321b4a1d-4d46-40bb-9d76-f771d05a3828" providerId="ADAL" clId="{DAA970B0-EED7-4B59-B2CC-72864EB89028}" dt="2022-10-30T14:12:57.733" v="1166" actId="478"/>
        <pc:sldMkLst>
          <pc:docMk/>
          <pc:sldMk cId="265312224" sldId="261"/>
        </pc:sldMkLst>
        <pc:spChg chg="mod">
          <ac:chgData name="Dunith Karawita" userId="321b4a1d-4d46-40bb-9d76-f771d05a3828" providerId="ADAL" clId="{DAA970B0-EED7-4B59-B2CC-72864EB89028}" dt="2022-10-30T14:12:35.266" v="1164" actId="20577"/>
          <ac:spMkLst>
            <pc:docMk/>
            <pc:sldMk cId="265312224" sldId="261"/>
            <ac:spMk id="2" creationId="{40ED3FDC-3F63-C071-002C-C3242944E15F}"/>
          </ac:spMkLst>
        </pc:spChg>
        <pc:spChg chg="add del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3" creationId="{3A65CFAC-C0B0-D538-96B7-9FF78BDE9922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9" creationId="{E6C8E6EB-4C59-429B-97E4-72A058CFC4FB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10" creationId="{DD651B61-325E-4E73-8445-38B0DE8AAAB6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11" creationId="{B5B90362-AFCC-46A9-B41C-A257A8C5B314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12" creationId="{B42E5253-D3AC-4AC2-B766-8B34F13C2F5E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13" creationId="{F71EF7F1-38BA-471D-8CD4-2A9AE8E35527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14" creationId="{10AE8D57-436A-4073-9A75-15BB5949F8B4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15" creationId="{C0524398-BFB4-4C4A-8317-83B8729F9B26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16" creationId="{E2852671-8EB6-4EAF-8AF8-65CF3FD66456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17" creationId="{5683D043-25BB-4AC9-8130-641179672614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18" creationId="{26B4480E-B7FF-4481-890E-043A69AE6FE2}"/>
          </ac:spMkLst>
        </pc:spChg>
        <pc:spChg chg="add del">
          <ac:chgData name="Dunith Karawita" userId="321b4a1d-4d46-40bb-9d76-f771d05a3828" providerId="ADAL" clId="{DAA970B0-EED7-4B59-B2CC-72864EB89028}" dt="2022-10-30T14:12:27.845" v="1161" actId="26606"/>
          <ac:spMkLst>
            <pc:docMk/>
            <pc:sldMk cId="265312224" sldId="261"/>
            <ac:spMk id="19" creationId="{AA61CCAC-6875-474C-8E9E-F57ABF078C2B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20" creationId="{8C2840C6-6494-4E12-A428-2012DA7DDF8A}"/>
          </ac:spMkLst>
        </pc:spChg>
        <pc:spChg chg="add">
          <ac:chgData name="Dunith Karawita" userId="321b4a1d-4d46-40bb-9d76-f771d05a3828" providerId="ADAL" clId="{DAA970B0-EED7-4B59-B2CC-72864EB89028}" dt="2022-10-30T14:12:31.887" v="1162" actId="26606"/>
          <ac:spMkLst>
            <pc:docMk/>
            <pc:sldMk cId="265312224" sldId="261"/>
            <ac:spMk id="22" creationId="{8CF5084D-B617-4011-8406-A93B64723187}"/>
          </ac:spMkLst>
        </pc:spChg>
        <pc:picChg chg="add del">
          <ac:chgData name="Dunith Karawita" userId="321b4a1d-4d46-40bb-9d76-f771d05a3828" providerId="ADAL" clId="{DAA970B0-EED7-4B59-B2CC-72864EB89028}" dt="2022-10-30T14:12:27.845" v="1161" actId="26606"/>
          <ac:picMkLst>
            <pc:docMk/>
            <pc:sldMk cId="265312224" sldId="261"/>
            <ac:picMk id="5" creationId="{CE635AE3-D9F0-A9C8-50DE-B8F022EBF75A}"/>
          </ac:picMkLst>
        </pc:picChg>
        <pc:picChg chg="add">
          <ac:chgData name="Dunith Karawita" userId="321b4a1d-4d46-40bb-9d76-f771d05a3828" providerId="ADAL" clId="{DAA970B0-EED7-4B59-B2CC-72864EB89028}" dt="2022-10-30T14:12:31.887" v="1162" actId="26606"/>
          <ac:picMkLst>
            <pc:docMk/>
            <pc:sldMk cId="265312224" sldId="261"/>
            <ac:picMk id="7" creationId="{998AA32F-9036-3A6F-1C8B-244EC841A3E2}"/>
          </ac:picMkLst>
        </pc:picChg>
        <pc:picChg chg="add del">
          <ac:chgData name="Dunith Karawita" userId="321b4a1d-4d46-40bb-9d76-f771d05a3828" providerId="ADAL" clId="{DAA970B0-EED7-4B59-B2CC-72864EB89028}" dt="2022-10-30T14:12:57.733" v="1166" actId="478"/>
          <ac:picMkLst>
            <pc:docMk/>
            <pc:sldMk cId="265312224" sldId="261"/>
            <ac:picMk id="1026" creationId="{7564E328-2AD7-F9C0-12AC-7069BF595B47}"/>
          </ac:picMkLst>
        </pc:picChg>
      </pc:sldChg>
      <pc:sldMasterChg chg="del delSldLayout">
        <pc:chgData name="Dunith Karawita" userId="321b4a1d-4d46-40bb-9d76-f771d05a3828" providerId="ADAL" clId="{DAA970B0-EED7-4B59-B2CC-72864EB89028}" dt="2022-10-30T11:14:12.959" v="38" actId="26606"/>
        <pc:sldMasterMkLst>
          <pc:docMk/>
          <pc:sldMasterMk cId="2460954070" sldId="2147483660"/>
        </pc:sldMasterMkLst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unith Karawita" userId="321b4a1d-4d46-40bb-9d76-f771d05a3828" providerId="ADAL" clId="{DAA970B0-EED7-4B59-B2CC-72864EB89028}" dt="2022-10-30T11:14:12.959" v="38" actId="26606"/>
        <pc:sldMasterMkLst>
          <pc:docMk/>
          <pc:sldMasterMk cId="3708876149" sldId="2147483750"/>
        </pc:sldMasterMkLst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2373373027" sldId="2147483739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3956070337" sldId="2147483740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137908301" sldId="2147483741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1966060544" sldId="2147483742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921153629" sldId="2147483743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2800378388" sldId="2147483744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2524658253" sldId="2147483745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648236925" sldId="2147483746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1648575527" sldId="2147483747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2168396768" sldId="2147483748"/>
          </pc:sldLayoutMkLst>
        </pc:sldLayoutChg>
        <pc:sldLayoutChg chg="add">
          <pc:chgData name="Dunith Karawita" userId="321b4a1d-4d46-40bb-9d76-f771d05a3828" providerId="ADAL" clId="{DAA970B0-EED7-4B59-B2CC-72864EB89028}" dt="2022-10-30T11:14:12.959" v="38" actId="26606"/>
          <pc:sldLayoutMkLst>
            <pc:docMk/>
            <pc:sldMasterMk cId="3708876149" sldId="2147483750"/>
            <pc:sldLayoutMk cId="1411487340" sldId="2147483749"/>
          </pc:sldLayoutMkLst>
        </pc:sldLayoutChg>
      </pc:sldMasterChg>
    </pc:docChg>
  </pc:docChgLst>
  <pc:docChgLst>
    <pc:chgData name="Zhihao Zhong" userId="S::s3756809@student.rmit.edu.au::1e0cf592-2121-486e-94db-aec4cbfdc07d" providerId="AD" clId="Web-{BDD74C22-E35B-41DC-89E6-70BEB5E83F5E}"/>
    <pc:docChg chg="modSld">
      <pc:chgData name="Zhihao Zhong" userId="S::s3756809@student.rmit.edu.au::1e0cf592-2121-486e-94db-aec4cbfdc07d" providerId="AD" clId="Web-{BDD74C22-E35B-41DC-89E6-70BEB5E83F5E}" dt="2022-10-30T12:07:23.466" v="8" actId="20577"/>
      <pc:docMkLst>
        <pc:docMk/>
      </pc:docMkLst>
      <pc:sldChg chg="modSp">
        <pc:chgData name="Zhihao Zhong" userId="S::s3756809@student.rmit.edu.au::1e0cf592-2121-486e-94db-aec4cbfdc07d" providerId="AD" clId="Web-{BDD74C22-E35B-41DC-89E6-70BEB5E83F5E}" dt="2022-10-30T12:07:23.466" v="8" actId="20577"/>
        <pc:sldMkLst>
          <pc:docMk/>
          <pc:sldMk cId="3318170221" sldId="259"/>
        </pc:sldMkLst>
        <pc:spChg chg="mod">
          <ac:chgData name="Zhihao Zhong" userId="S::s3756809@student.rmit.edu.au::1e0cf592-2121-486e-94db-aec4cbfdc07d" providerId="AD" clId="Web-{BDD74C22-E35B-41DC-89E6-70BEB5E83F5E}" dt="2022-10-30T12:07:23.466" v="8" actId="20577"/>
          <ac:spMkLst>
            <pc:docMk/>
            <pc:sldMk cId="3318170221" sldId="259"/>
            <ac:spMk id="3" creationId="{AE893A4E-5851-72EF-E23C-66BC86A569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42D8C-2E29-47CA-837B-E7CEF8035B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FFDA6-546E-4CB6-9A10-55D139B4236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Problem Solving</a:t>
          </a:r>
          <a:endParaRPr lang="en-US"/>
        </a:p>
      </dgm:t>
    </dgm:pt>
    <dgm:pt modelId="{0E0C68BF-1817-495C-9A79-1F3962196E89}" type="parTrans" cxnId="{74C25522-C08E-438F-9258-11D5BE816C97}">
      <dgm:prSet/>
      <dgm:spPr/>
      <dgm:t>
        <a:bodyPr/>
        <a:lstStyle/>
        <a:p>
          <a:endParaRPr lang="en-US"/>
        </a:p>
      </dgm:t>
    </dgm:pt>
    <dgm:pt modelId="{A35CB6EE-4EFD-445C-90AA-A48C000E778B}" type="sibTrans" cxnId="{74C25522-C08E-438F-9258-11D5BE816C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45BA2-E2ED-4279-8F59-3E8F0D20447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Creative Thinking</a:t>
          </a:r>
          <a:endParaRPr lang="en-US"/>
        </a:p>
      </dgm:t>
    </dgm:pt>
    <dgm:pt modelId="{BF1B2FC1-50B0-4DD1-99DD-4121DF7E758C}" type="parTrans" cxnId="{853D0D8D-A42B-4139-AD7E-07E4ECE64E1D}">
      <dgm:prSet/>
      <dgm:spPr/>
      <dgm:t>
        <a:bodyPr/>
        <a:lstStyle/>
        <a:p>
          <a:endParaRPr lang="en-US"/>
        </a:p>
      </dgm:t>
    </dgm:pt>
    <dgm:pt modelId="{D0F50710-ACBC-4B26-8E96-E8AA4C519B48}" type="sibTrans" cxnId="{853D0D8D-A42B-4139-AD7E-07E4ECE64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73398-F2A0-4796-B609-88B11E899E2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Critical Thinking</a:t>
          </a:r>
          <a:endParaRPr lang="en-US"/>
        </a:p>
      </dgm:t>
    </dgm:pt>
    <dgm:pt modelId="{C12ABD1C-022C-431B-9B34-72CCEA114944}" type="parTrans" cxnId="{BDACC3AE-BD49-4FF0-83A7-E31EEC142916}">
      <dgm:prSet/>
      <dgm:spPr/>
      <dgm:t>
        <a:bodyPr/>
        <a:lstStyle/>
        <a:p>
          <a:endParaRPr lang="en-US"/>
        </a:p>
      </dgm:t>
    </dgm:pt>
    <dgm:pt modelId="{6271669C-1163-446E-A935-F063916A0919}" type="sibTrans" cxnId="{BDACC3AE-BD49-4FF0-83A7-E31EEC1429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1C10D7-33C6-47DD-B285-A4A09DBCA7E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Teamwork</a:t>
          </a:r>
          <a:endParaRPr lang="en-US"/>
        </a:p>
      </dgm:t>
    </dgm:pt>
    <dgm:pt modelId="{FF9063D3-22EE-405B-90DB-2B461249C059}" type="parTrans" cxnId="{D5B2A3D3-85CE-4229-9E6C-4E9BEFE931B4}">
      <dgm:prSet/>
      <dgm:spPr/>
      <dgm:t>
        <a:bodyPr/>
        <a:lstStyle/>
        <a:p>
          <a:endParaRPr lang="en-US"/>
        </a:p>
      </dgm:t>
    </dgm:pt>
    <dgm:pt modelId="{DFB6DEEC-C49A-4201-AFA1-D3278F3E973F}" type="sibTrans" cxnId="{D5B2A3D3-85CE-4229-9E6C-4E9BEFE931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AEC2EF-973D-4FB8-97FD-35D27AADC02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0" i="0"/>
            <a:t>Negotiating </a:t>
          </a:r>
          <a:r>
            <a:rPr lang="en-AU"/>
            <a:t>with the client</a:t>
          </a:r>
          <a:endParaRPr lang="en-US"/>
        </a:p>
      </dgm:t>
    </dgm:pt>
    <dgm:pt modelId="{22288D8F-79FF-4B01-B3B6-717C51E5ECF8}" type="parTrans" cxnId="{562460F8-AC0E-47AD-A113-21717B2DEC8D}">
      <dgm:prSet/>
      <dgm:spPr/>
      <dgm:t>
        <a:bodyPr/>
        <a:lstStyle/>
        <a:p>
          <a:endParaRPr lang="en-US"/>
        </a:p>
      </dgm:t>
    </dgm:pt>
    <dgm:pt modelId="{FD5C877D-59A2-4CE6-BD3D-83D369E1C52E}" type="sibTrans" cxnId="{562460F8-AC0E-47AD-A113-21717B2DEC8D}">
      <dgm:prSet/>
      <dgm:spPr/>
      <dgm:t>
        <a:bodyPr/>
        <a:lstStyle/>
        <a:p>
          <a:endParaRPr lang="en-US"/>
        </a:p>
      </dgm:t>
    </dgm:pt>
    <dgm:pt modelId="{BF525B8A-894A-4FA6-8491-DA2CC61E70A2}" type="pres">
      <dgm:prSet presAssocID="{09B42D8C-2E29-47CA-837B-E7CEF8035BF1}" presName="root" presStyleCnt="0">
        <dgm:presLayoutVars>
          <dgm:dir/>
          <dgm:resizeHandles val="exact"/>
        </dgm:presLayoutVars>
      </dgm:prSet>
      <dgm:spPr/>
    </dgm:pt>
    <dgm:pt modelId="{783E8935-E401-4CAA-BD8C-30DE0EB0D530}" type="pres">
      <dgm:prSet presAssocID="{09B42D8C-2E29-47CA-837B-E7CEF8035BF1}" presName="container" presStyleCnt="0">
        <dgm:presLayoutVars>
          <dgm:dir/>
          <dgm:resizeHandles val="exact"/>
        </dgm:presLayoutVars>
      </dgm:prSet>
      <dgm:spPr/>
    </dgm:pt>
    <dgm:pt modelId="{5D2531E5-559F-4D2C-85FE-69CB3958DC55}" type="pres">
      <dgm:prSet presAssocID="{726FFDA6-546E-4CB6-9A10-55D139B4236C}" presName="compNode" presStyleCnt="0"/>
      <dgm:spPr/>
    </dgm:pt>
    <dgm:pt modelId="{AA496BF6-CBA4-4D61-8CA7-8BAD15972445}" type="pres">
      <dgm:prSet presAssocID="{726FFDA6-546E-4CB6-9A10-55D139B4236C}" presName="iconBgRect" presStyleLbl="bgShp" presStyleIdx="0" presStyleCnt="5"/>
      <dgm:spPr/>
    </dgm:pt>
    <dgm:pt modelId="{96CAE9F5-523A-44E9-8791-59D7311D014A}" type="pres">
      <dgm:prSet presAssocID="{726FFDA6-546E-4CB6-9A10-55D139B423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A47EA2-F668-4BA6-85F7-40E265744EEE}" type="pres">
      <dgm:prSet presAssocID="{726FFDA6-546E-4CB6-9A10-55D139B4236C}" presName="spaceRect" presStyleCnt="0"/>
      <dgm:spPr/>
    </dgm:pt>
    <dgm:pt modelId="{11203E69-B8EA-4171-86DB-CD22A8186E9A}" type="pres">
      <dgm:prSet presAssocID="{726FFDA6-546E-4CB6-9A10-55D139B4236C}" presName="textRect" presStyleLbl="revTx" presStyleIdx="0" presStyleCnt="5">
        <dgm:presLayoutVars>
          <dgm:chMax val="1"/>
          <dgm:chPref val="1"/>
        </dgm:presLayoutVars>
      </dgm:prSet>
      <dgm:spPr/>
    </dgm:pt>
    <dgm:pt modelId="{0324E003-CA79-45FA-A1AD-45EEEEDACC4D}" type="pres">
      <dgm:prSet presAssocID="{A35CB6EE-4EFD-445C-90AA-A48C000E778B}" presName="sibTrans" presStyleLbl="sibTrans2D1" presStyleIdx="0" presStyleCnt="0"/>
      <dgm:spPr/>
    </dgm:pt>
    <dgm:pt modelId="{E6551113-9B56-408E-96FC-9E24BE1BC00E}" type="pres">
      <dgm:prSet presAssocID="{67145BA2-E2ED-4279-8F59-3E8F0D204479}" presName="compNode" presStyleCnt="0"/>
      <dgm:spPr/>
    </dgm:pt>
    <dgm:pt modelId="{34F683D7-4C5F-4A83-B82C-EC6D4025E101}" type="pres">
      <dgm:prSet presAssocID="{67145BA2-E2ED-4279-8F59-3E8F0D204479}" presName="iconBgRect" presStyleLbl="bgShp" presStyleIdx="1" presStyleCnt="5"/>
      <dgm:spPr/>
    </dgm:pt>
    <dgm:pt modelId="{D762EE35-8EB3-4862-B139-BF35BE1FA69D}" type="pres">
      <dgm:prSet presAssocID="{67145BA2-E2ED-4279-8F59-3E8F0D2044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DEB4CF9-C423-45A1-8E8C-E756DB6AD9B2}" type="pres">
      <dgm:prSet presAssocID="{67145BA2-E2ED-4279-8F59-3E8F0D204479}" presName="spaceRect" presStyleCnt="0"/>
      <dgm:spPr/>
    </dgm:pt>
    <dgm:pt modelId="{0B99B8CA-BC26-4401-BBB3-64F7D1BE03EE}" type="pres">
      <dgm:prSet presAssocID="{67145BA2-E2ED-4279-8F59-3E8F0D204479}" presName="textRect" presStyleLbl="revTx" presStyleIdx="1" presStyleCnt="5">
        <dgm:presLayoutVars>
          <dgm:chMax val="1"/>
          <dgm:chPref val="1"/>
        </dgm:presLayoutVars>
      </dgm:prSet>
      <dgm:spPr/>
    </dgm:pt>
    <dgm:pt modelId="{CAA95EE0-F72C-45EA-A611-7579C104FE6B}" type="pres">
      <dgm:prSet presAssocID="{D0F50710-ACBC-4B26-8E96-E8AA4C519B48}" presName="sibTrans" presStyleLbl="sibTrans2D1" presStyleIdx="0" presStyleCnt="0"/>
      <dgm:spPr/>
    </dgm:pt>
    <dgm:pt modelId="{5D5E9E62-BDBA-4A93-A6C7-1D90AED669D3}" type="pres">
      <dgm:prSet presAssocID="{0B873398-F2A0-4796-B609-88B11E899E2A}" presName="compNode" presStyleCnt="0"/>
      <dgm:spPr/>
    </dgm:pt>
    <dgm:pt modelId="{9636E386-9934-4581-B5C5-B7E3C4905C87}" type="pres">
      <dgm:prSet presAssocID="{0B873398-F2A0-4796-B609-88B11E899E2A}" presName="iconBgRect" presStyleLbl="bgShp" presStyleIdx="2" presStyleCnt="5"/>
      <dgm:spPr/>
    </dgm:pt>
    <dgm:pt modelId="{E5324D00-9AAD-41E6-B1B4-BAC8E14515E9}" type="pres">
      <dgm:prSet presAssocID="{0B873398-F2A0-4796-B609-88B11E899E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DAFA12-14A7-4CE4-A807-FADD00EDC4C1}" type="pres">
      <dgm:prSet presAssocID="{0B873398-F2A0-4796-B609-88B11E899E2A}" presName="spaceRect" presStyleCnt="0"/>
      <dgm:spPr/>
    </dgm:pt>
    <dgm:pt modelId="{F536A66D-9482-4D42-A1C8-2976B3393934}" type="pres">
      <dgm:prSet presAssocID="{0B873398-F2A0-4796-B609-88B11E899E2A}" presName="textRect" presStyleLbl="revTx" presStyleIdx="2" presStyleCnt="5">
        <dgm:presLayoutVars>
          <dgm:chMax val="1"/>
          <dgm:chPref val="1"/>
        </dgm:presLayoutVars>
      </dgm:prSet>
      <dgm:spPr/>
    </dgm:pt>
    <dgm:pt modelId="{F1279CC0-905E-4D8B-9A16-DD5A49AE19E6}" type="pres">
      <dgm:prSet presAssocID="{6271669C-1163-446E-A935-F063916A0919}" presName="sibTrans" presStyleLbl="sibTrans2D1" presStyleIdx="0" presStyleCnt="0"/>
      <dgm:spPr/>
    </dgm:pt>
    <dgm:pt modelId="{73D1997B-14AC-41D5-A9F7-62FDA84357F0}" type="pres">
      <dgm:prSet presAssocID="{B31C10D7-33C6-47DD-B285-A4A09DBCA7E3}" presName="compNode" presStyleCnt="0"/>
      <dgm:spPr/>
    </dgm:pt>
    <dgm:pt modelId="{2D7124CC-189F-4275-8521-FB6BA94B2433}" type="pres">
      <dgm:prSet presAssocID="{B31C10D7-33C6-47DD-B285-A4A09DBCA7E3}" presName="iconBgRect" presStyleLbl="bgShp" presStyleIdx="3" presStyleCnt="5"/>
      <dgm:spPr/>
    </dgm:pt>
    <dgm:pt modelId="{9686F5A9-46BF-4C52-8673-C3F74C6BE754}" type="pres">
      <dgm:prSet presAssocID="{B31C10D7-33C6-47DD-B285-A4A09DBCA7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13EF2F62-AB9C-4935-911D-BF43F083490F}" type="pres">
      <dgm:prSet presAssocID="{B31C10D7-33C6-47DD-B285-A4A09DBCA7E3}" presName="spaceRect" presStyleCnt="0"/>
      <dgm:spPr/>
    </dgm:pt>
    <dgm:pt modelId="{2E73343C-B892-49A6-A615-15378D79813A}" type="pres">
      <dgm:prSet presAssocID="{B31C10D7-33C6-47DD-B285-A4A09DBCA7E3}" presName="textRect" presStyleLbl="revTx" presStyleIdx="3" presStyleCnt="5">
        <dgm:presLayoutVars>
          <dgm:chMax val="1"/>
          <dgm:chPref val="1"/>
        </dgm:presLayoutVars>
      </dgm:prSet>
      <dgm:spPr/>
    </dgm:pt>
    <dgm:pt modelId="{29E98226-A38D-4574-B01E-CD49B047F00E}" type="pres">
      <dgm:prSet presAssocID="{DFB6DEEC-C49A-4201-AFA1-D3278F3E973F}" presName="sibTrans" presStyleLbl="sibTrans2D1" presStyleIdx="0" presStyleCnt="0"/>
      <dgm:spPr/>
    </dgm:pt>
    <dgm:pt modelId="{BB4E94FA-65F1-47DA-965B-2E13D2D42A25}" type="pres">
      <dgm:prSet presAssocID="{DCAEC2EF-973D-4FB8-97FD-35D27AADC021}" presName="compNode" presStyleCnt="0"/>
      <dgm:spPr/>
    </dgm:pt>
    <dgm:pt modelId="{081038E1-298F-43B9-B9F2-73D7FBBAAA4B}" type="pres">
      <dgm:prSet presAssocID="{DCAEC2EF-973D-4FB8-97FD-35D27AADC021}" presName="iconBgRect" presStyleLbl="bgShp" presStyleIdx="4" presStyleCnt="5"/>
      <dgm:spPr/>
    </dgm:pt>
    <dgm:pt modelId="{EF939E3E-A989-488C-984F-AFCD41EB7BE5}" type="pres">
      <dgm:prSet presAssocID="{DCAEC2EF-973D-4FB8-97FD-35D27AADC0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DAE1FF9-A355-466B-A81B-C46D1B6AB59C}" type="pres">
      <dgm:prSet presAssocID="{DCAEC2EF-973D-4FB8-97FD-35D27AADC021}" presName="spaceRect" presStyleCnt="0"/>
      <dgm:spPr/>
    </dgm:pt>
    <dgm:pt modelId="{8C78F97B-ACDB-416E-8714-BC099E045C08}" type="pres">
      <dgm:prSet presAssocID="{DCAEC2EF-973D-4FB8-97FD-35D27AADC0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C25522-C08E-438F-9258-11D5BE816C97}" srcId="{09B42D8C-2E29-47CA-837B-E7CEF8035BF1}" destId="{726FFDA6-546E-4CB6-9A10-55D139B4236C}" srcOrd="0" destOrd="0" parTransId="{0E0C68BF-1817-495C-9A79-1F3962196E89}" sibTransId="{A35CB6EE-4EFD-445C-90AA-A48C000E778B}"/>
    <dgm:cxn modelId="{8C51BC29-47CC-4A08-BFC4-EFD7A2DE10DA}" type="presOf" srcId="{A35CB6EE-4EFD-445C-90AA-A48C000E778B}" destId="{0324E003-CA79-45FA-A1AD-45EEEEDACC4D}" srcOrd="0" destOrd="0" presId="urn:microsoft.com/office/officeart/2018/2/layout/IconCircleList"/>
    <dgm:cxn modelId="{5AB2AE3C-1CE6-4AD5-82A0-EF8E3525A0EE}" type="presOf" srcId="{0B873398-F2A0-4796-B609-88B11E899E2A}" destId="{F536A66D-9482-4D42-A1C8-2976B3393934}" srcOrd="0" destOrd="0" presId="urn:microsoft.com/office/officeart/2018/2/layout/IconCircleList"/>
    <dgm:cxn modelId="{3FF0E73F-5863-48AA-8439-9A6F02E2E6EA}" type="presOf" srcId="{DCAEC2EF-973D-4FB8-97FD-35D27AADC021}" destId="{8C78F97B-ACDB-416E-8714-BC099E045C08}" srcOrd="0" destOrd="0" presId="urn:microsoft.com/office/officeart/2018/2/layout/IconCircleList"/>
    <dgm:cxn modelId="{DCB70144-D79E-44DE-B4A7-935939B304F5}" type="presOf" srcId="{67145BA2-E2ED-4279-8F59-3E8F0D204479}" destId="{0B99B8CA-BC26-4401-BBB3-64F7D1BE03EE}" srcOrd="0" destOrd="0" presId="urn:microsoft.com/office/officeart/2018/2/layout/IconCircleList"/>
    <dgm:cxn modelId="{8E2F4868-B8E2-4FD9-87C3-875A71B8EDBF}" type="presOf" srcId="{D0F50710-ACBC-4B26-8E96-E8AA4C519B48}" destId="{CAA95EE0-F72C-45EA-A611-7579C104FE6B}" srcOrd="0" destOrd="0" presId="urn:microsoft.com/office/officeart/2018/2/layout/IconCircleList"/>
    <dgm:cxn modelId="{79D7A76E-ACD5-4EEF-8CF2-D0353AE35DD7}" type="presOf" srcId="{6271669C-1163-446E-A935-F063916A0919}" destId="{F1279CC0-905E-4D8B-9A16-DD5A49AE19E6}" srcOrd="0" destOrd="0" presId="urn:microsoft.com/office/officeart/2018/2/layout/IconCircleList"/>
    <dgm:cxn modelId="{96BA5E7E-E1CA-4D70-96EB-52FC06EAF97E}" type="presOf" srcId="{726FFDA6-546E-4CB6-9A10-55D139B4236C}" destId="{11203E69-B8EA-4171-86DB-CD22A8186E9A}" srcOrd="0" destOrd="0" presId="urn:microsoft.com/office/officeart/2018/2/layout/IconCircleList"/>
    <dgm:cxn modelId="{853D0D8D-A42B-4139-AD7E-07E4ECE64E1D}" srcId="{09B42D8C-2E29-47CA-837B-E7CEF8035BF1}" destId="{67145BA2-E2ED-4279-8F59-3E8F0D204479}" srcOrd="1" destOrd="0" parTransId="{BF1B2FC1-50B0-4DD1-99DD-4121DF7E758C}" sibTransId="{D0F50710-ACBC-4B26-8E96-E8AA4C519B48}"/>
    <dgm:cxn modelId="{41AE968E-3669-4B52-8A03-2B156A674211}" type="presOf" srcId="{09B42D8C-2E29-47CA-837B-E7CEF8035BF1}" destId="{BF525B8A-894A-4FA6-8491-DA2CC61E70A2}" srcOrd="0" destOrd="0" presId="urn:microsoft.com/office/officeart/2018/2/layout/IconCircleList"/>
    <dgm:cxn modelId="{BDACC3AE-BD49-4FF0-83A7-E31EEC142916}" srcId="{09B42D8C-2E29-47CA-837B-E7CEF8035BF1}" destId="{0B873398-F2A0-4796-B609-88B11E899E2A}" srcOrd="2" destOrd="0" parTransId="{C12ABD1C-022C-431B-9B34-72CCEA114944}" sibTransId="{6271669C-1163-446E-A935-F063916A0919}"/>
    <dgm:cxn modelId="{D5B2A3D3-85CE-4229-9E6C-4E9BEFE931B4}" srcId="{09B42D8C-2E29-47CA-837B-E7CEF8035BF1}" destId="{B31C10D7-33C6-47DD-B285-A4A09DBCA7E3}" srcOrd="3" destOrd="0" parTransId="{FF9063D3-22EE-405B-90DB-2B461249C059}" sibTransId="{DFB6DEEC-C49A-4201-AFA1-D3278F3E973F}"/>
    <dgm:cxn modelId="{E0C649E4-BEF0-4845-A35B-75ACE422ED82}" type="presOf" srcId="{DFB6DEEC-C49A-4201-AFA1-D3278F3E973F}" destId="{29E98226-A38D-4574-B01E-CD49B047F00E}" srcOrd="0" destOrd="0" presId="urn:microsoft.com/office/officeart/2018/2/layout/IconCircleList"/>
    <dgm:cxn modelId="{946F40F4-6375-451C-AF53-392CD5939B5D}" type="presOf" srcId="{B31C10D7-33C6-47DD-B285-A4A09DBCA7E3}" destId="{2E73343C-B892-49A6-A615-15378D79813A}" srcOrd="0" destOrd="0" presId="urn:microsoft.com/office/officeart/2018/2/layout/IconCircleList"/>
    <dgm:cxn modelId="{562460F8-AC0E-47AD-A113-21717B2DEC8D}" srcId="{09B42D8C-2E29-47CA-837B-E7CEF8035BF1}" destId="{DCAEC2EF-973D-4FB8-97FD-35D27AADC021}" srcOrd="4" destOrd="0" parTransId="{22288D8F-79FF-4B01-B3B6-717C51E5ECF8}" sibTransId="{FD5C877D-59A2-4CE6-BD3D-83D369E1C52E}"/>
    <dgm:cxn modelId="{94F3A749-2AE0-4832-9E6A-8F056D61BF9E}" type="presParOf" srcId="{BF525B8A-894A-4FA6-8491-DA2CC61E70A2}" destId="{783E8935-E401-4CAA-BD8C-30DE0EB0D530}" srcOrd="0" destOrd="0" presId="urn:microsoft.com/office/officeart/2018/2/layout/IconCircleList"/>
    <dgm:cxn modelId="{D612370A-D6AE-4009-8982-4945269445CE}" type="presParOf" srcId="{783E8935-E401-4CAA-BD8C-30DE0EB0D530}" destId="{5D2531E5-559F-4D2C-85FE-69CB3958DC55}" srcOrd="0" destOrd="0" presId="urn:microsoft.com/office/officeart/2018/2/layout/IconCircleList"/>
    <dgm:cxn modelId="{BE4F2011-5214-46EB-9823-A92819A7E0B0}" type="presParOf" srcId="{5D2531E5-559F-4D2C-85FE-69CB3958DC55}" destId="{AA496BF6-CBA4-4D61-8CA7-8BAD15972445}" srcOrd="0" destOrd="0" presId="urn:microsoft.com/office/officeart/2018/2/layout/IconCircleList"/>
    <dgm:cxn modelId="{2EAD0658-3A11-4632-9A11-024A9542C5B7}" type="presParOf" srcId="{5D2531E5-559F-4D2C-85FE-69CB3958DC55}" destId="{96CAE9F5-523A-44E9-8791-59D7311D014A}" srcOrd="1" destOrd="0" presId="urn:microsoft.com/office/officeart/2018/2/layout/IconCircleList"/>
    <dgm:cxn modelId="{396A74AD-8DC9-448E-B2B7-72EBD50AF147}" type="presParOf" srcId="{5D2531E5-559F-4D2C-85FE-69CB3958DC55}" destId="{79A47EA2-F668-4BA6-85F7-40E265744EEE}" srcOrd="2" destOrd="0" presId="urn:microsoft.com/office/officeart/2018/2/layout/IconCircleList"/>
    <dgm:cxn modelId="{30B6E253-119C-4F85-A543-B3F4B9C56E08}" type="presParOf" srcId="{5D2531E5-559F-4D2C-85FE-69CB3958DC55}" destId="{11203E69-B8EA-4171-86DB-CD22A8186E9A}" srcOrd="3" destOrd="0" presId="urn:microsoft.com/office/officeart/2018/2/layout/IconCircleList"/>
    <dgm:cxn modelId="{F83FE41E-9F2F-4BEA-A5C8-5C24064D2C49}" type="presParOf" srcId="{783E8935-E401-4CAA-BD8C-30DE0EB0D530}" destId="{0324E003-CA79-45FA-A1AD-45EEEEDACC4D}" srcOrd="1" destOrd="0" presId="urn:microsoft.com/office/officeart/2018/2/layout/IconCircleList"/>
    <dgm:cxn modelId="{E4F2F0EF-FA43-4DE6-A468-4C6740900104}" type="presParOf" srcId="{783E8935-E401-4CAA-BD8C-30DE0EB0D530}" destId="{E6551113-9B56-408E-96FC-9E24BE1BC00E}" srcOrd="2" destOrd="0" presId="urn:microsoft.com/office/officeart/2018/2/layout/IconCircleList"/>
    <dgm:cxn modelId="{147CA7D1-25B0-4C8D-8E0F-32C3C2014AAB}" type="presParOf" srcId="{E6551113-9B56-408E-96FC-9E24BE1BC00E}" destId="{34F683D7-4C5F-4A83-B82C-EC6D4025E101}" srcOrd="0" destOrd="0" presId="urn:microsoft.com/office/officeart/2018/2/layout/IconCircleList"/>
    <dgm:cxn modelId="{46F5AC3E-C426-4B0C-898E-CAC205F0B259}" type="presParOf" srcId="{E6551113-9B56-408E-96FC-9E24BE1BC00E}" destId="{D762EE35-8EB3-4862-B139-BF35BE1FA69D}" srcOrd="1" destOrd="0" presId="urn:microsoft.com/office/officeart/2018/2/layout/IconCircleList"/>
    <dgm:cxn modelId="{4C6B08D9-F23D-4E87-AB39-C25F6E24393B}" type="presParOf" srcId="{E6551113-9B56-408E-96FC-9E24BE1BC00E}" destId="{3DEB4CF9-C423-45A1-8E8C-E756DB6AD9B2}" srcOrd="2" destOrd="0" presId="urn:microsoft.com/office/officeart/2018/2/layout/IconCircleList"/>
    <dgm:cxn modelId="{547482F3-1A36-47BD-9249-3CC2F0CFDA78}" type="presParOf" srcId="{E6551113-9B56-408E-96FC-9E24BE1BC00E}" destId="{0B99B8CA-BC26-4401-BBB3-64F7D1BE03EE}" srcOrd="3" destOrd="0" presId="urn:microsoft.com/office/officeart/2018/2/layout/IconCircleList"/>
    <dgm:cxn modelId="{9DCDFC1B-EB71-4E0D-BCD8-142BB4D8C744}" type="presParOf" srcId="{783E8935-E401-4CAA-BD8C-30DE0EB0D530}" destId="{CAA95EE0-F72C-45EA-A611-7579C104FE6B}" srcOrd="3" destOrd="0" presId="urn:microsoft.com/office/officeart/2018/2/layout/IconCircleList"/>
    <dgm:cxn modelId="{6291032D-6078-4E5B-8525-5A0223A3CE74}" type="presParOf" srcId="{783E8935-E401-4CAA-BD8C-30DE0EB0D530}" destId="{5D5E9E62-BDBA-4A93-A6C7-1D90AED669D3}" srcOrd="4" destOrd="0" presId="urn:microsoft.com/office/officeart/2018/2/layout/IconCircleList"/>
    <dgm:cxn modelId="{31F6C506-16C0-4D3B-860D-FE86E8ABF6A4}" type="presParOf" srcId="{5D5E9E62-BDBA-4A93-A6C7-1D90AED669D3}" destId="{9636E386-9934-4581-B5C5-B7E3C4905C87}" srcOrd="0" destOrd="0" presId="urn:microsoft.com/office/officeart/2018/2/layout/IconCircleList"/>
    <dgm:cxn modelId="{016353D9-3FEF-4541-B66D-BC31DBA73D72}" type="presParOf" srcId="{5D5E9E62-BDBA-4A93-A6C7-1D90AED669D3}" destId="{E5324D00-9AAD-41E6-B1B4-BAC8E14515E9}" srcOrd="1" destOrd="0" presId="urn:microsoft.com/office/officeart/2018/2/layout/IconCircleList"/>
    <dgm:cxn modelId="{EBA6A63C-062F-47BC-B7B5-9E2B85359A01}" type="presParOf" srcId="{5D5E9E62-BDBA-4A93-A6C7-1D90AED669D3}" destId="{10DAFA12-14A7-4CE4-A807-FADD00EDC4C1}" srcOrd="2" destOrd="0" presId="urn:microsoft.com/office/officeart/2018/2/layout/IconCircleList"/>
    <dgm:cxn modelId="{75CC070C-21FD-4FE0-A101-1412D697CBA2}" type="presParOf" srcId="{5D5E9E62-BDBA-4A93-A6C7-1D90AED669D3}" destId="{F536A66D-9482-4D42-A1C8-2976B3393934}" srcOrd="3" destOrd="0" presId="urn:microsoft.com/office/officeart/2018/2/layout/IconCircleList"/>
    <dgm:cxn modelId="{7DFFC129-B396-4820-9DBD-75EAE6FA7805}" type="presParOf" srcId="{783E8935-E401-4CAA-BD8C-30DE0EB0D530}" destId="{F1279CC0-905E-4D8B-9A16-DD5A49AE19E6}" srcOrd="5" destOrd="0" presId="urn:microsoft.com/office/officeart/2018/2/layout/IconCircleList"/>
    <dgm:cxn modelId="{98E23FE9-F2E2-4370-8E2F-DCF169DEE454}" type="presParOf" srcId="{783E8935-E401-4CAA-BD8C-30DE0EB0D530}" destId="{73D1997B-14AC-41D5-A9F7-62FDA84357F0}" srcOrd="6" destOrd="0" presId="urn:microsoft.com/office/officeart/2018/2/layout/IconCircleList"/>
    <dgm:cxn modelId="{33792619-C4E2-436F-91C6-81F3AC9C0A09}" type="presParOf" srcId="{73D1997B-14AC-41D5-A9F7-62FDA84357F0}" destId="{2D7124CC-189F-4275-8521-FB6BA94B2433}" srcOrd="0" destOrd="0" presId="urn:microsoft.com/office/officeart/2018/2/layout/IconCircleList"/>
    <dgm:cxn modelId="{44ADCCC8-67C5-4167-AB44-6A8DA1B5C51C}" type="presParOf" srcId="{73D1997B-14AC-41D5-A9F7-62FDA84357F0}" destId="{9686F5A9-46BF-4C52-8673-C3F74C6BE754}" srcOrd="1" destOrd="0" presId="urn:microsoft.com/office/officeart/2018/2/layout/IconCircleList"/>
    <dgm:cxn modelId="{A36FE12E-D8B0-451E-96B3-705787BEC4BD}" type="presParOf" srcId="{73D1997B-14AC-41D5-A9F7-62FDA84357F0}" destId="{13EF2F62-AB9C-4935-911D-BF43F083490F}" srcOrd="2" destOrd="0" presId="urn:microsoft.com/office/officeart/2018/2/layout/IconCircleList"/>
    <dgm:cxn modelId="{0A5F1600-6BCA-4482-8221-07FEFAB4A9D5}" type="presParOf" srcId="{73D1997B-14AC-41D5-A9F7-62FDA84357F0}" destId="{2E73343C-B892-49A6-A615-15378D79813A}" srcOrd="3" destOrd="0" presId="urn:microsoft.com/office/officeart/2018/2/layout/IconCircleList"/>
    <dgm:cxn modelId="{3149AB64-B118-475D-A725-F3DEE6313429}" type="presParOf" srcId="{783E8935-E401-4CAA-BD8C-30DE0EB0D530}" destId="{29E98226-A38D-4574-B01E-CD49B047F00E}" srcOrd="7" destOrd="0" presId="urn:microsoft.com/office/officeart/2018/2/layout/IconCircleList"/>
    <dgm:cxn modelId="{7455ACC4-270D-46C2-82A6-55C6BFDB55F6}" type="presParOf" srcId="{783E8935-E401-4CAA-BD8C-30DE0EB0D530}" destId="{BB4E94FA-65F1-47DA-965B-2E13D2D42A25}" srcOrd="8" destOrd="0" presId="urn:microsoft.com/office/officeart/2018/2/layout/IconCircleList"/>
    <dgm:cxn modelId="{568C980F-6D91-4536-9C3B-5030A42AEF46}" type="presParOf" srcId="{BB4E94FA-65F1-47DA-965B-2E13D2D42A25}" destId="{081038E1-298F-43B9-B9F2-73D7FBBAAA4B}" srcOrd="0" destOrd="0" presId="urn:microsoft.com/office/officeart/2018/2/layout/IconCircleList"/>
    <dgm:cxn modelId="{6DCF36F6-2DF4-4C72-9CB3-1F98922FF9BE}" type="presParOf" srcId="{BB4E94FA-65F1-47DA-965B-2E13D2D42A25}" destId="{EF939E3E-A989-488C-984F-AFCD41EB7BE5}" srcOrd="1" destOrd="0" presId="urn:microsoft.com/office/officeart/2018/2/layout/IconCircleList"/>
    <dgm:cxn modelId="{AF29D40D-71A2-4E55-906B-8A8E15F9A8D6}" type="presParOf" srcId="{BB4E94FA-65F1-47DA-965B-2E13D2D42A25}" destId="{7DAE1FF9-A355-466B-A81B-C46D1B6AB59C}" srcOrd="2" destOrd="0" presId="urn:microsoft.com/office/officeart/2018/2/layout/IconCircleList"/>
    <dgm:cxn modelId="{7C803813-9577-4EA7-B928-1D2E24A05F2F}" type="presParOf" srcId="{BB4E94FA-65F1-47DA-965B-2E13D2D42A25}" destId="{8C78F97B-ACDB-416E-8714-BC099E045C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96BF6-CBA4-4D61-8CA7-8BAD15972445}">
      <dsp:nvSpPr>
        <dsp:cNvPr id="0" name=""/>
        <dsp:cNvSpPr/>
      </dsp:nvSpPr>
      <dsp:spPr>
        <a:xfrm>
          <a:off x="235853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AE9F5-523A-44E9-8791-59D7311D014A}">
      <dsp:nvSpPr>
        <dsp:cNvPr id="0" name=""/>
        <dsp:cNvSpPr/>
      </dsp:nvSpPr>
      <dsp:spPr>
        <a:xfrm>
          <a:off x="428053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03E69-B8EA-4171-86DB-CD22A8186E9A}">
      <dsp:nvSpPr>
        <dsp:cNvPr id="0" name=""/>
        <dsp:cNvSpPr/>
      </dsp:nvSpPr>
      <dsp:spPr>
        <a:xfrm>
          <a:off x="1347212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Problem Solving</a:t>
          </a:r>
          <a:endParaRPr lang="en-US" sz="2400" kern="1200"/>
        </a:p>
      </dsp:txBody>
      <dsp:txXfrm>
        <a:off x="1347212" y="593075"/>
        <a:ext cx="2157343" cy="915236"/>
      </dsp:txXfrm>
    </dsp:sp>
    <dsp:sp modelId="{34F683D7-4C5F-4A83-B82C-EC6D4025E101}">
      <dsp:nvSpPr>
        <dsp:cNvPr id="0" name=""/>
        <dsp:cNvSpPr/>
      </dsp:nvSpPr>
      <dsp:spPr>
        <a:xfrm>
          <a:off x="3880456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2EE35-8EB3-4862-B139-BF35BE1FA69D}">
      <dsp:nvSpPr>
        <dsp:cNvPr id="0" name=""/>
        <dsp:cNvSpPr/>
      </dsp:nvSpPr>
      <dsp:spPr>
        <a:xfrm>
          <a:off x="4072656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B8CA-BC26-4401-BBB3-64F7D1BE03EE}">
      <dsp:nvSpPr>
        <dsp:cNvPr id="0" name=""/>
        <dsp:cNvSpPr/>
      </dsp:nvSpPr>
      <dsp:spPr>
        <a:xfrm>
          <a:off x="4991815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Creative Thinking</a:t>
          </a:r>
          <a:endParaRPr lang="en-US" sz="2400" kern="1200"/>
        </a:p>
      </dsp:txBody>
      <dsp:txXfrm>
        <a:off x="4991815" y="593075"/>
        <a:ext cx="2157343" cy="915236"/>
      </dsp:txXfrm>
    </dsp:sp>
    <dsp:sp modelId="{9636E386-9934-4581-B5C5-B7E3C4905C87}">
      <dsp:nvSpPr>
        <dsp:cNvPr id="0" name=""/>
        <dsp:cNvSpPr/>
      </dsp:nvSpPr>
      <dsp:spPr>
        <a:xfrm>
          <a:off x="7525059" y="593075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24D00-9AAD-41E6-B1B4-BAC8E14515E9}">
      <dsp:nvSpPr>
        <dsp:cNvPr id="0" name=""/>
        <dsp:cNvSpPr/>
      </dsp:nvSpPr>
      <dsp:spPr>
        <a:xfrm>
          <a:off x="7717258" y="785274"/>
          <a:ext cx="530837" cy="53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6A66D-9482-4D42-A1C8-2976B3393934}">
      <dsp:nvSpPr>
        <dsp:cNvPr id="0" name=""/>
        <dsp:cNvSpPr/>
      </dsp:nvSpPr>
      <dsp:spPr>
        <a:xfrm>
          <a:off x="8636417" y="593075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Critical Thinking</a:t>
          </a:r>
          <a:endParaRPr lang="en-US" sz="2400" kern="1200"/>
        </a:p>
      </dsp:txBody>
      <dsp:txXfrm>
        <a:off x="8636417" y="593075"/>
        <a:ext cx="2157343" cy="915236"/>
      </dsp:txXfrm>
    </dsp:sp>
    <dsp:sp modelId="{2D7124CC-189F-4275-8521-FB6BA94B2433}">
      <dsp:nvSpPr>
        <dsp:cNvPr id="0" name=""/>
        <dsp:cNvSpPr/>
      </dsp:nvSpPr>
      <dsp:spPr>
        <a:xfrm>
          <a:off x="235853" y="2126174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6F5A9-46BF-4C52-8673-C3F74C6BE754}">
      <dsp:nvSpPr>
        <dsp:cNvPr id="0" name=""/>
        <dsp:cNvSpPr/>
      </dsp:nvSpPr>
      <dsp:spPr>
        <a:xfrm>
          <a:off x="428053" y="2318373"/>
          <a:ext cx="530837" cy="530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3343C-B892-49A6-A615-15378D79813A}">
      <dsp:nvSpPr>
        <dsp:cNvPr id="0" name=""/>
        <dsp:cNvSpPr/>
      </dsp:nvSpPr>
      <dsp:spPr>
        <a:xfrm>
          <a:off x="1347212" y="2126174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Teamwork</a:t>
          </a:r>
          <a:endParaRPr lang="en-US" sz="2400" kern="1200"/>
        </a:p>
      </dsp:txBody>
      <dsp:txXfrm>
        <a:off x="1347212" y="2126174"/>
        <a:ext cx="2157343" cy="915236"/>
      </dsp:txXfrm>
    </dsp:sp>
    <dsp:sp modelId="{081038E1-298F-43B9-B9F2-73D7FBBAAA4B}">
      <dsp:nvSpPr>
        <dsp:cNvPr id="0" name=""/>
        <dsp:cNvSpPr/>
      </dsp:nvSpPr>
      <dsp:spPr>
        <a:xfrm>
          <a:off x="3880456" y="2126174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9E3E-A989-488C-984F-AFCD41EB7BE5}">
      <dsp:nvSpPr>
        <dsp:cNvPr id="0" name=""/>
        <dsp:cNvSpPr/>
      </dsp:nvSpPr>
      <dsp:spPr>
        <a:xfrm>
          <a:off x="4072656" y="2318373"/>
          <a:ext cx="530837" cy="530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8F97B-ACDB-416E-8714-BC099E045C08}">
      <dsp:nvSpPr>
        <dsp:cNvPr id="0" name=""/>
        <dsp:cNvSpPr/>
      </dsp:nvSpPr>
      <dsp:spPr>
        <a:xfrm>
          <a:off x="4991815" y="2126174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0" i="0" kern="1200"/>
            <a:t>Negotiating </a:t>
          </a:r>
          <a:r>
            <a:rPr lang="en-AU" sz="2400" kern="1200"/>
            <a:t>with the client</a:t>
          </a:r>
          <a:endParaRPr lang="en-US" sz="2400" kern="1200"/>
        </a:p>
      </dsp:txBody>
      <dsp:txXfrm>
        <a:off x="4991815" y="2126174"/>
        <a:ext cx="2157343" cy="915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8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6EC3E59A-2B02-6378-E9BD-7BAFED03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4744" y="1902725"/>
            <a:ext cx="3113935" cy="1303100"/>
          </a:xfrm>
        </p:spPr>
        <p:txBody>
          <a:bodyPr>
            <a:no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Carer Manager plus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744" y="3295290"/>
            <a:ext cx="3403426" cy="1811547"/>
          </a:xfrm>
        </p:spPr>
        <p:txBody>
          <a:bodyPr>
            <a:normAutofit fontScale="92500" lnSpcReduction="10000"/>
          </a:bodyPr>
          <a:lstStyle/>
          <a:p>
            <a:r>
              <a:rPr lang="en-GB" sz="1900" b="1"/>
              <a:t>Group vc-176:</a:t>
            </a:r>
            <a:endParaRPr lang="en-US" b="1"/>
          </a:p>
          <a:p>
            <a:r>
              <a:rPr lang="en-GB" sz="1100"/>
              <a:t>Jack Sydenham</a:t>
            </a:r>
            <a:r>
              <a:rPr lang="en-GB" sz="1100">
                <a:latin typeface="Franklin Gothic Book"/>
                <a:ea typeface="+mn-lt"/>
                <a:cs typeface="+mn-lt"/>
              </a:rPr>
              <a:t> </a:t>
            </a:r>
            <a:endParaRPr lang="en-AU" sz="1100">
              <a:latin typeface="-apple-system"/>
            </a:endParaRPr>
          </a:p>
          <a:p>
            <a:r>
              <a:rPr lang="en-AU" sz="1100" err="1">
                <a:latin typeface="-apple-system"/>
              </a:rPr>
              <a:t>Zhihao</a:t>
            </a:r>
            <a:r>
              <a:rPr lang="en-AU" sz="1100" i="0">
                <a:effectLst/>
                <a:latin typeface="-apple-system"/>
              </a:rPr>
              <a:t> Zhong</a:t>
            </a:r>
            <a:endParaRPr lang="en-AU"/>
          </a:p>
          <a:p>
            <a:r>
              <a:rPr lang="en-AU" sz="1100" i="0">
                <a:effectLst/>
                <a:latin typeface="-apple-system"/>
              </a:rPr>
              <a:t>Stanley Chum</a:t>
            </a:r>
          </a:p>
          <a:p>
            <a:r>
              <a:rPr lang="en-AU" sz="1100" i="0">
                <a:effectLst/>
                <a:latin typeface="-apple-system"/>
              </a:rPr>
              <a:t>William Hu</a:t>
            </a:r>
          </a:p>
          <a:p>
            <a:r>
              <a:rPr lang="en-AU" sz="1100" i="0">
                <a:effectLst/>
                <a:latin typeface="-apple-system"/>
              </a:rPr>
              <a:t>Dunith </a:t>
            </a:r>
            <a:r>
              <a:rPr lang="en-AU" sz="1100" i="0" err="1">
                <a:effectLst/>
                <a:latin typeface="-apple-system"/>
              </a:rPr>
              <a:t>nadvi</a:t>
            </a:r>
            <a:r>
              <a:rPr lang="en-AU" sz="1100" i="0">
                <a:effectLst/>
                <a:latin typeface="-apple-system"/>
              </a:rPr>
              <a:t> Karawita</a:t>
            </a:r>
          </a:p>
          <a:p>
            <a:endParaRPr lang="en-AU" i="0">
              <a:effectLst/>
              <a:latin typeface="-apple-system"/>
            </a:endParaRPr>
          </a:p>
          <a:p>
            <a:endParaRPr lang="en-AU" i="0">
              <a:effectLst/>
              <a:latin typeface="-apple-system"/>
            </a:endParaRPr>
          </a:p>
          <a:p>
            <a:endParaRPr lang="en-AU" i="0">
              <a:effectLst/>
              <a:latin typeface="-apple-system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5128-1581-977D-B3C7-9312059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DFB6-D279-AC09-2B87-F93E5DAD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Create a prototype of a web application, called Carer Manager Plus Administration Portal. This admin portal will have the following functionality:</a:t>
            </a:r>
          </a:p>
          <a:p>
            <a:r>
              <a:rPr lang="en-AU"/>
              <a:t>Manage Admin Employee information, including creating, deleting and updating employee details</a:t>
            </a:r>
          </a:p>
          <a:p>
            <a:r>
              <a:rPr lang="en-AU"/>
              <a:t>Manage Company Information, including creating, deleting and updating company details</a:t>
            </a:r>
          </a:p>
          <a:p>
            <a:r>
              <a:rPr lang="en-AU"/>
              <a:t>Manage Company Employee Information, including creating, deleting and updating employee details for each company</a:t>
            </a:r>
          </a:p>
          <a:p>
            <a:r>
              <a:rPr lang="en-AU"/>
              <a:t>Import client and carer data</a:t>
            </a:r>
          </a:p>
          <a:p>
            <a:r>
              <a:rPr lang="en-AU"/>
              <a:t>Generate reports on hours charged by companies</a:t>
            </a:r>
          </a:p>
        </p:txBody>
      </p:sp>
    </p:spTree>
    <p:extLst>
      <p:ext uri="{BB962C8B-B14F-4D97-AF65-F5344CB8AC3E}">
        <p14:creationId xmlns:p14="http://schemas.microsoft.com/office/powerpoint/2010/main" val="96011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5030-F05B-9B9B-5D3C-974D031D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29" y="720741"/>
            <a:ext cx="11029616" cy="528940"/>
          </a:xfrm>
        </p:spPr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CC44-63F8-5C58-4A8C-C31FDE74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AU"/>
              <a:t>CAP-8   Change Password </a:t>
            </a:r>
          </a:p>
          <a:p>
            <a:pPr marL="305435" indent="-305435"/>
            <a:r>
              <a:rPr lang="en-AU"/>
              <a:t>CAP-9   Maintain Companies Data</a:t>
            </a:r>
          </a:p>
          <a:p>
            <a:pPr marL="305435" indent="-305435"/>
            <a:r>
              <a:rPr lang="en-AU"/>
              <a:t>CAP-10 Maintain Administration Reference forms</a:t>
            </a:r>
          </a:p>
          <a:p>
            <a:pPr marL="305435" indent="-305435"/>
            <a:r>
              <a:rPr lang="en-AU"/>
              <a:t>CAP-11 Generate report of hours charged by companies</a:t>
            </a:r>
          </a:p>
          <a:p>
            <a:pPr marL="305435" indent="-305435"/>
            <a:r>
              <a:rPr lang="en-AU"/>
              <a:t>CAP-12 Maintain Administration Employee Data</a:t>
            </a:r>
          </a:p>
          <a:p>
            <a:pPr marL="305435" indent="-305435"/>
            <a:r>
              <a:rPr lang="en-AU"/>
              <a:t>CAP-13 Maintain Company Reference Data</a:t>
            </a:r>
          </a:p>
          <a:p>
            <a:pPr marL="305435" indent="-305435"/>
            <a:r>
              <a:rPr lang="en-AU"/>
              <a:t>CAP-14 Import data of clients from excel to the application</a:t>
            </a:r>
          </a:p>
          <a:p>
            <a:pPr marL="305435" indent="-305435"/>
            <a:r>
              <a:rPr lang="en-AU"/>
              <a:t>CAP-15 </a:t>
            </a:r>
            <a:r>
              <a:rPr lang="en-AU">
                <a:ea typeface="+mn-lt"/>
                <a:cs typeface="+mn-lt"/>
              </a:rPr>
              <a:t>Import data of carers from excel to the application</a:t>
            </a:r>
          </a:p>
          <a:p>
            <a:pPr marL="305435" indent="-305435"/>
            <a:r>
              <a:rPr lang="en-AU"/>
              <a:t>CAP-16 </a:t>
            </a:r>
            <a:r>
              <a:rPr lang="en-AU">
                <a:ea typeface="+mn-lt"/>
                <a:cs typeface="+mn-lt"/>
              </a:rPr>
              <a:t>Import data of employees from excel to the application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33B8B-BE13-B3E0-8534-2F94353451E8}"/>
              </a:ext>
            </a:extLst>
          </p:cNvPr>
          <p:cNvSpPr txBox="1"/>
          <p:nvPr/>
        </p:nvSpPr>
        <p:spPr>
          <a:xfrm>
            <a:off x="699274" y="1326530"/>
            <a:ext cx="62841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Language:            JavaScript</a:t>
            </a:r>
          </a:p>
          <a:p>
            <a:r>
              <a:rPr lang="en-US"/>
              <a:t>Framework:          React</a:t>
            </a:r>
          </a:p>
          <a:p>
            <a:r>
              <a:rPr lang="en-US"/>
              <a:t>External Library:  DevExtreme</a:t>
            </a:r>
          </a:p>
        </p:txBody>
      </p:sp>
    </p:spTree>
    <p:extLst>
      <p:ext uri="{BB962C8B-B14F-4D97-AF65-F5344CB8AC3E}">
        <p14:creationId xmlns:p14="http://schemas.microsoft.com/office/powerpoint/2010/main" val="21523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AB60-9F73-D8F1-9A20-DBB9F1E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we achieved 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3A4E-5851-72EF-E23C-66BC86A5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AU"/>
              <a:t>Constructed a prototype of the web application by meeting the requirements of the clients.</a:t>
            </a:r>
          </a:p>
          <a:p>
            <a:pPr marL="305435" indent="-305435"/>
            <a:r>
              <a:rPr lang="en-AU"/>
              <a:t>Components, pages were built completely according to the requirements and specifications.</a:t>
            </a:r>
          </a:p>
          <a:p>
            <a:pPr marL="305435" indent="-305435"/>
            <a:r>
              <a:rPr lang="en-AU"/>
              <a:t>Optimised the User Interface according to the feedback of the clients.</a:t>
            </a:r>
          </a:p>
          <a:p>
            <a:pPr marL="305435" indent="-305435"/>
            <a:r>
              <a:rPr lang="en-AU"/>
              <a:t>Fixed bugs we met during the period of development.</a:t>
            </a:r>
          </a:p>
          <a:p>
            <a:pPr marL="305435" indent="-305435"/>
            <a:r>
              <a:rPr lang="en-AU"/>
              <a:t>Completed all the tasks which assigned to the team.</a:t>
            </a:r>
          </a:p>
        </p:txBody>
      </p:sp>
    </p:spTree>
    <p:extLst>
      <p:ext uri="{BB962C8B-B14F-4D97-AF65-F5344CB8AC3E}">
        <p14:creationId xmlns:p14="http://schemas.microsoft.com/office/powerpoint/2010/main" val="33181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B666-49F5-40B5-6EDA-01AFFFB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Aspects we are proud of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335B825-5F0B-070E-F52F-E9E40E3B80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23611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12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D3FDC-3F63-C071-002C-C3242944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 for listening!!</a:t>
            </a: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998AA32F-9036-3A6F-1C8B-244EC841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782722"/>
            <a:ext cx="5433917" cy="5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2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19DB050CE94A8E28645F709E4235" ma:contentTypeVersion="13" ma:contentTypeDescription="Create a new document." ma:contentTypeScope="" ma:versionID="efc9ca66efcd98376b33cf59549722da">
  <xsd:schema xmlns:xsd="http://www.w3.org/2001/XMLSchema" xmlns:xs="http://www.w3.org/2001/XMLSchema" xmlns:p="http://schemas.microsoft.com/office/2006/metadata/properties" xmlns:ns2="98b6f6b4-5e58-4af3-a08e-36bda7143c13" xmlns:ns3="bd28ae69-1476-46fa-98d8-c785cd49aa49" targetNamespace="http://schemas.microsoft.com/office/2006/metadata/properties" ma:root="true" ma:fieldsID="2eb8a7db23f9570f8ec16d2b3a95a541" ns2:_="" ns3:_="">
    <xsd:import namespace="98b6f6b4-5e58-4af3-a08e-36bda7143c13"/>
    <xsd:import namespace="bd28ae69-1476-46fa-98d8-c785cd49aa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6f6b4-5e58-4af3-a08e-36bda7143c1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8ae69-1476-46fa-98d8-c785cd49aa4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4b69730-6674-4e77-bce0-340c0799b34b}" ma:internalName="TaxCatchAll" ma:showField="CatchAllData" ma:web="bd28ae69-1476-46fa-98d8-c785cd49a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28ae69-1476-46fa-98d8-c785cd49aa49" xsi:nil="true"/>
    <lcf76f155ced4ddcb4097134ff3c332f xmlns="98b6f6b4-5e58-4af3-a08e-36bda7143c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11A82E-991C-4329-8D78-A8C2C34AD9DF}"/>
</file>

<file path=customXml/itemProps2.xml><?xml version="1.0" encoding="utf-8"?>
<ds:datastoreItem xmlns:ds="http://schemas.openxmlformats.org/officeDocument/2006/customXml" ds:itemID="{3E045445-954E-4C4B-9D51-989579DA2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68E6A-000A-40FE-9017-5A3DDD51A5CA}">
  <ds:schemaRefs>
    <ds:schemaRef ds:uri="98b6f6b4-5e58-4af3-a08e-36bda7143c13"/>
    <ds:schemaRef ds:uri="bd28ae69-1476-46fa-98d8-c785cd49aa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DividendVTI</vt:lpstr>
      <vt:lpstr>Carer Manager plus</vt:lpstr>
      <vt:lpstr>Project Goals</vt:lpstr>
      <vt:lpstr>implementation</vt:lpstr>
      <vt:lpstr>How we achieved our goals</vt:lpstr>
      <vt:lpstr>Aspects we are proud of</vt:lpstr>
      <vt:lpstr>Thank you for listening!!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2022-10-30T11:12:01Z</dcterms:created>
  <dcterms:modified xsi:type="dcterms:W3CDTF">2022-10-30T14:13:39Z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0x01010065B119DB050CE94A8E28645F709E4235</vt:lpwstr>
  </property>
  <property fmtid="{D5CDD505-2E9C-101B-9397-08002B2CF9AE}" pid="3" name="MediaServiceImageTags">
    <vt:lpwstr/>
  </property>
</Properties>
</file>