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2" r:id="rId6"/>
    <p:sldId id="260" r:id="rId7"/>
    <p:sldId id="263" r:id="rId8"/>
    <p:sldId id="259" r:id="rId9"/>
    <p:sldId id="264"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5D1BC-6F40-4CC8-B365-5761CABA4825}" v="46" dt="2022-08-23T07:16:43.404"/>
    <p1510:client id="{5ED2BFF3-16E4-6C4D-EAE5-FFB4FE623047}" v="18" dt="2022-08-23T07:09:48.730"/>
    <p1510:client id="{60E2B1EB-EFD0-A161-A7C4-836F60F25CBB}" v="241" dt="2022-08-23T07:38:46.328"/>
    <p1510:client id="{687E7634-C026-CEE6-0B71-B9873936D506}" v="5" dt="2022-08-23T07:17:58.836"/>
    <p1510:client id="{B4691191-D174-4C12-9449-9FC491607D85}" v="837" dt="2022-08-23T06:55:46.814"/>
    <p1510:client id="{FE9F0037-C3E3-CACD-2281-C36EAFD35715}" v="221" dt="2022-08-23T07:17:51.0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Sydenham" userId="S::s3841816@student.rmit.edu.au::0da2cb22-c029-4ccd-8cf7-e9f48f56fef8" providerId="AD" clId="Web-{7D274E44-0EFF-C4C4-A61A-B8F66F1B7801}"/>
    <pc:docChg chg="addSld delSld modSld">
      <pc:chgData name="Jack Sydenham" userId="S::s3841816@student.rmit.edu.au::0da2cb22-c029-4ccd-8cf7-e9f48f56fef8" providerId="AD" clId="Web-{7D274E44-0EFF-C4C4-A61A-B8F66F1B7801}" dt="2022-08-18T02:23:22.140" v="1509" actId="1076"/>
      <pc:docMkLst>
        <pc:docMk/>
      </pc:docMkLst>
      <pc:sldChg chg="addSp delSp modSp mod setClrOvrMap">
        <pc:chgData name="Jack Sydenham" userId="S::s3841816@student.rmit.edu.au::0da2cb22-c029-4ccd-8cf7-e9f48f56fef8" providerId="AD" clId="Web-{7D274E44-0EFF-C4C4-A61A-B8F66F1B7801}" dt="2022-08-18T01:43:21.207" v="298"/>
        <pc:sldMkLst>
          <pc:docMk/>
          <pc:sldMk cId="109857222" sldId="256"/>
        </pc:sldMkLst>
        <pc:spChg chg="mod">
          <ac:chgData name="Jack Sydenham" userId="S::s3841816@student.rmit.edu.au::0da2cb22-c029-4ccd-8cf7-e9f48f56fef8" providerId="AD" clId="Web-{7D274E44-0EFF-C4C4-A61A-B8F66F1B7801}" dt="2022-08-18T01:43:16.582" v="294"/>
          <ac:spMkLst>
            <pc:docMk/>
            <pc:sldMk cId="109857222" sldId="256"/>
            <ac:spMk id="2" creationId="{00000000-0000-0000-0000-000000000000}"/>
          </ac:spMkLst>
        </pc:spChg>
        <pc:spChg chg="mod">
          <ac:chgData name="Jack Sydenham" userId="S::s3841816@student.rmit.edu.au::0da2cb22-c029-4ccd-8cf7-e9f48f56fef8" providerId="AD" clId="Web-{7D274E44-0EFF-C4C4-A61A-B8F66F1B7801}" dt="2022-08-18T01:43:16.582" v="294"/>
          <ac:spMkLst>
            <pc:docMk/>
            <pc:sldMk cId="109857222" sldId="256"/>
            <ac:spMk id="3" creationId="{00000000-0000-0000-0000-000000000000}"/>
          </ac:spMkLst>
        </pc:spChg>
        <pc:spChg chg="add del mod">
          <ac:chgData name="Jack Sydenham" userId="S::s3841816@student.rmit.edu.au::0da2cb22-c029-4ccd-8cf7-e9f48f56fef8" providerId="AD" clId="Web-{7D274E44-0EFF-C4C4-A61A-B8F66F1B7801}" dt="2022-08-18T01:43:21.207" v="298"/>
          <ac:spMkLst>
            <pc:docMk/>
            <pc:sldMk cId="109857222" sldId="256"/>
            <ac:spMk id="7" creationId="{CD9A11A4-40B1-3E92-93AF-38CAEF1E32BB}"/>
          </ac:spMkLst>
        </pc:spChg>
        <pc:spChg chg="del">
          <ac:chgData name="Jack Sydenham" userId="S::s3841816@student.rmit.edu.au::0da2cb22-c029-4ccd-8cf7-e9f48f56fef8" providerId="AD" clId="Web-{7D274E44-0EFF-C4C4-A61A-B8F66F1B7801}" dt="2022-08-18T01:43:16.582" v="294"/>
          <ac:spMkLst>
            <pc:docMk/>
            <pc:sldMk cId="109857222" sldId="256"/>
            <ac:spMk id="36" creationId="{A3363022-C969-41E9-8EB2-E4C94908C1FA}"/>
          </ac:spMkLst>
        </pc:spChg>
        <pc:spChg chg="del">
          <ac:chgData name="Jack Sydenham" userId="S::s3841816@student.rmit.edu.au::0da2cb22-c029-4ccd-8cf7-e9f48f56fef8" providerId="AD" clId="Web-{7D274E44-0EFF-C4C4-A61A-B8F66F1B7801}" dt="2022-08-18T01:43:16.582" v="294"/>
          <ac:spMkLst>
            <pc:docMk/>
            <pc:sldMk cId="109857222" sldId="256"/>
            <ac:spMk id="37" creationId="{8D1AD6B3-BE88-4CEB-BA17-790657CC4729}"/>
          </ac:spMkLst>
        </pc:spChg>
        <pc:spChg chg="add">
          <ac:chgData name="Jack Sydenham" userId="S::s3841816@student.rmit.edu.au::0da2cb22-c029-4ccd-8cf7-e9f48f56fef8" providerId="AD" clId="Web-{7D274E44-0EFF-C4C4-A61A-B8F66F1B7801}" dt="2022-08-18T01:43:16.582" v="294"/>
          <ac:spMkLst>
            <pc:docMk/>
            <pc:sldMk cId="109857222" sldId="256"/>
            <ac:spMk id="44" creationId="{0DE6A193-4755-479A-BC6F-A7EBCA73BE1A}"/>
          </ac:spMkLst>
        </pc:spChg>
        <pc:spChg chg="add">
          <ac:chgData name="Jack Sydenham" userId="S::s3841816@student.rmit.edu.au::0da2cb22-c029-4ccd-8cf7-e9f48f56fef8" providerId="AD" clId="Web-{7D274E44-0EFF-C4C4-A61A-B8F66F1B7801}" dt="2022-08-18T01:43:16.582" v="294"/>
          <ac:spMkLst>
            <pc:docMk/>
            <pc:sldMk cId="109857222" sldId="256"/>
            <ac:spMk id="46" creationId="{AB8B8498-A488-40AF-99EB-F622ED9AD6B8}"/>
          </ac:spMkLst>
        </pc:spChg>
        <pc:spChg chg="add">
          <ac:chgData name="Jack Sydenham" userId="S::s3841816@student.rmit.edu.au::0da2cb22-c029-4ccd-8cf7-e9f48f56fef8" providerId="AD" clId="Web-{7D274E44-0EFF-C4C4-A61A-B8F66F1B7801}" dt="2022-08-18T01:43:16.582" v="294"/>
          <ac:spMkLst>
            <pc:docMk/>
            <pc:sldMk cId="109857222" sldId="256"/>
            <ac:spMk id="48" creationId="{2F033D07-FE42-4E5C-A00A-FFE1D42C0FFD}"/>
          </ac:spMkLst>
        </pc:spChg>
        <pc:grpChg chg="del">
          <ac:chgData name="Jack Sydenham" userId="S::s3841816@student.rmit.edu.au::0da2cb22-c029-4ccd-8cf7-e9f48f56fef8" providerId="AD" clId="Web-{7D274E44-0EFF-C4C4-A61A-B8F66F1B7801}" dt="2022-08-18T01:43:16.582" v="294"/>
          <ac:grpSpMkLst>
            <pc:docMk/>
            <pc:sldMk cId="109857222" sldId="256"/>
            <ac:grpSpMk id="39" creationId="{89D1390B-7E13-4B4F-9CB2-391063412E54}"/>
          </ac:grpSpMkLst>
        </pc:grpChg>
        <pc:picChg chg="del">
          <ac:chgData name="Jack Sydenham" userId="S::s3841816@student.rmit.edu.au::0da2cb22-c029-4ccd-8cf7-e9f48f56fef8" providerId="AD" clId="Web-{7D274E44-0EFF-C4C4-A61A-B8F66F1B7801}" dt="2022-08-18T01:43:08.035" v="293"/>
          <ac:picMkLst>
            <pc:docMk/>
            <pc:sldMk cId="109857222" sldId="256"/>
            <ac:picMk id="9" creationId="{E341A438-38F1-B845-A5BD-94BAA108C9E6}"/>
          </ac:picMkLst>
        </pc:picChg>
        <pc:picChg chg="del mod">
          <ac:chgData name="Jack Sydenham" userId="S::s3841816@student.rmit.edu.au::0da2cb22-c029-4ccd-8cf7-e9f48f56fef8" providerId="AD" clId="Web-{7D274E44-0EFF-C4C4-A61A-B8F66F1B7801}" dt="2022-08-18T01:43:08.035" v="292"/>
          <ac:picMkLst>
            <pc:docMk/>
            <pc:sldMk cId="109857222" sldId="256"/>
            <ac:picMk id="10" creationId="{D625EB69-54CF-E902-CF88-0EDD9FD0D30C}"/>
          </ac:picMkLst>
        </pc:picChg>
        <pc:picChg chg="mod ord">
          <ac:chgData name="Jack Sydenham" userId="S::s3841816@student.rmit.edu.au::0da2cb22-c029-4ccd-8cf7-e9f48f56fef8" providerId="AD" clId="Web-{7D274E44-0EFF-C4C4-A61A-B8F66F1B7801}" dt="2022-08-18T01:43:16.582" v="294"/>
          <ac:picMkLst>
            <pc:docMk/>
            <pc:sldMk cId="109857222" sldId="256"/>
            <ac:picMk id="38" creationId="{5DF5FAC5-2048-4EE6-B1D3-1F544BD156BD}"/>
          </ac:picMkLst>
        </pc:picChg>
      </pc:sldChg>
      <pc:sldChg chg="addSp delSp modSp mod setClrOvrMap">
        <pc:chgData name="Jack Sydenham" userId="S::s3841816@student.rmit.edu.au::0da2cb22-c029-4ccd-8cf7-e9f48f56fef8" providerId="AD" clId="Web-{7D274E44-0EFF-C4C4-A61A-B8F66F1B7801}" dt="2022-08-18T01:56:11.710" v="600"/>
        <pc:sldMkLst>
          <pc:docMk/>
          <pc:sldMk cId="618171255" sldId="257"/>
        </pc:sldMkLst>
        <pc:spChg chg="mod">
          <ac:chgData name="Jack Sydenham" userId="S::s3841816@student.rmit.edu.au::0da2cb22-c029-4ccd-8cf7-e9f48f56fef8" providerId="AD" clId="Web-{7D274E44-0EFF-C4C4-A61A-B8F66F1B7801}" dt="2022-08-18T01:56:11.710" v="600"/>
          <ac:spMkLst>
            <pc:docMk/>
            <pc:sldMk cId="618171255" sldId="257"/>
            <ac:spMk id="2" creationId="{25B5CF83-E860-84DC-F987-47A2BA502E42}"/>
          </ac:spMkLst>
        </pc:spChg>
        <pc:spChg chg="mod">
          <ac:chgData name="Jack Sydenham" userId="S::s3841816@student.rmit.edu.au::0da2cb22-c029-4ccd-8cf7-e9f48f56fef8" providerId="AD" clId="Web-{7D274E44-0EFF-C4C4-A61A-B8F66F1B7801}" dt="2022-08-18T01:56:11.710" v="600"/>
          <ac:spMkLst>
            <pc:docMk/>
            <pc:sldMk cId="618171255" sldId="257"/>
            <ac:spMk id="3" creationId="{29CA49B2-44A3-A73F-1D48-CA94F3083581}"/>
          </ac:spMkLst>
        </pc:spChg>
        <pc:spChg chg="del">
          <ac:chgData name="Jack Sydenham" userId="S::s3841816@student.rmit.edu.au::0da2cb22-c029-4ccd-8cf7-e9f48f56fef8" providerId="AD" clId="Web-{7D274E44-0EFF-C4C4-A61A-B8F66F1B7801}" dt="2022-08-18T01:56:11.710" v="600"/>
          <ac:spMkLst>
            <pc:docMk/>
            <pc:sldMk cId="618171255" sldId="257"/>
            <ac:spMk id="23" creationId="{6A1473A6-3F22-483E-8A30-80B9D2B14592}"/>
          </ac:spMkLst>
        </pc:spChg>
        <pc:spChg chg="add">
          <ac:chgData name="Jack Sydenham" userId="S::s3841816@student.rmit.edu.au::0da2cb22-c029-4ccd-8cf7-e9f48f56fef8" providerId="AD" clId="Web-{7D274E44-0EFF-C4C4-A61A-B8F66F1B7801}" dt="2022-08-18T01:56:11.710" v="600"/>
          <ac:spMkLst>
            <pc:docMk/>
            <pc:sldMk cId="618171255" sldId="257"/>
            <ac:spMk id="33" creationId="{7264F718-7FAC-4056-9FA9-A603EC682FE7}"/>
          </ac:spMkLst>
        </pc:spChg>
        <pc:spChg chg="add">
          <ac:chgData name="Jack Sydenham" userId="S::s3841816@student.rmit.edu.au::0da2cb22-c029-4ccd-8cf7-e9f48f56fef8" providerId="AD" clId="Web-{7D274E44-0EFF-C4C4-A61A-B8F66F1B7801}" dt="2022-08-18T01:56:11.710" v="600"/>
          <ac:spMkLst>
            <pc:docMk/>
            <pc:sldMk cId="618171255" sldId="257"/>
            <ac:spMk id="35" creationId="{AAD98D1C-F2EB-49D5-899B-086F7E26FCAF}"/>
          </ac:spMkLst>
        </pc:spChg>
        <pc:spChg chg="add">
          <ac:chgData name="Jack Sydenham" userId="S::s3841816@student.rmit.edu.au::0da2cb22-c029-4ccd-8cf7-e9f48f56fef8" providerId="AD" clId="Web-{7D274E44-0EFF-C4C4-A61A-B8F66F1B7801}" dt="2022-08-18T01:56:11.710" v="600"/>
          <ac:spMkLst>
            <pc:docMk/>
            <pc:sldMk cId="618171255" sldId="257"/>
            <ac:spMk id="37" creationId="{7B4CA2D6-8008-4CEE-8D65-E6BE5477FC69}"/>
          </ac:spMkLst>
        </pc:spChg>
        <pc:grpChg chg="del">
          <ac:chgData name="Jack Sydenham" userId="S::s3841816@student.rmit.edu.au::0da2cb22-c029-4ccd-8cf7-e9f48f56fef8" providerId="AD" clId="Web-{7D274E44-0EFF-C4C4-A61A-B8F66F1B7801}" dt="2022-08-18T01:56:11.710" v="600"/>
          <ac:grpSpMkLst>
            <pc:docMk/>
            <pc:sldMk cId="618171255" sldId="257"/>
            <ac:grpSpMk id="25" creationId="{AA1375E3-3E53-4D75-BAB7-E5929BFCB25F}"/>
          </ac:grpSpMkLst>
        </pc:grpChg>
      </pc:sldChg>
      <pc:sldChg chg="addSp delSp modSp mod setClrOvrMap">
        <pc:chgData name="Jack Sydenham" userId="S::s3841816@student.rmit.edu.au::0da2cb22-c029-4ccd-8cf7-e9f48f56fef8" providerId="AD" clId="Web-{7D274E44-0EFF-C4C4-A61A-B8F66F1B7801}" dt="2022-08-18T01:55:02.052" v="599"/>
        <pc:sldMkLst>
          <pc:docMk/>
          <pc:sldMk cId="2556794201" sldId="258"/>
        </pc:sldMkLst>
        <pc:spChg chg="mod">
          <ac:chgData name="Jack Sydenham" userId="S::s3841816@student.rmit.edu.au::0da2cb22-c029-4ccd-8cf7-e9f48f56fef8" providerId="AD" clId="Web-{7D274E44-0EFF-C4C4-A61A-B8F66F1B7801}" dt="2022-08-18T01:55:02.052" v="599"/>
          <ac:spMkLst>
            <pc:docMk/>
            <pc:sldMk cId="2556794201" sldId="258"/>
            <ac:spMk id="2" creationId="{0B7876B1-2CEF-9F67-F2CF-27629342C1ED}"/>
          </ac:spMkLst>
        </pc:spChg>
        <pc:spChg chg="del">
          <ac:chgData name="Jack Sydenham" userId="S::s3841816@student.rmit.edu.au::0da2cb22-c029-4ccd-8cf7-e9f48f56fef8" providerId="AD" clId="Web-{7D274E44-0EFF-C4C4-A61A-B8F66F1B7801}" dt="2022-08-18T01:55:02.052" v="599"/>
          <ac:spMkLst>
            <pc:docMk/>
            <pc:sldMk cId="2556794201" sldId="258"/>
            <ac:spMk id="38" creationId="{D60E71B4-DE6B-4668-8007-AAE6137E4C8D}"/>
          </ac:spMkLst>
        </pc:spChg>
        <pc:spChg chg="del">
          <ac:chgData name="Jack Sydenham" userId="S::s3841816@student.rmit.edu.au::0da2cb22-c029-4ccd-8cf7-e9f48f56fef8" providerId="AD" clId="Web-{7D274E44-0EFF-C4C4-A61A-B8F66F1B7801}" dt="2022-08-18T01:55:02.052" v="599"/>
          <ac:spMkLst>
            <pc:docMk/>
            <pc:sldMk cId="2556794201" sldId="258"/>
            <ac:spMk id="45" creationId="{0595ECE5-BD7E-4F71-820D-40971970872D}"/>
          </ac:spMkLst>
        </pc:spChg>
        <pc:spChg chg="add">
          <ac:chgData name="Jack Sydenham" userId="S::s3841816@student.rmit.edu.au::0da2cb22-c029-4ccd-8cf7-e9f48f56fef8" providerId="AD" clId="Web-{7D274E44-0EFF-C4C4-A61A-B8F66F1B7801}" dt="2022-08-18T01:55:02.052" v="599"/>
          <ac:spMkLst>
            <pc:docMk/>
            <pc:sldMk cId="2556794201" sldId="258"/>
            <ac:spMk id="50" creationId="{0DE6A193-4755-479A-BC6F-A7EBCA73BE1A}"/>
          </ac:spMkLst>
        </pc:spChg>
        <pc:spChg chg="add">
          <ac:chgData name="Jack Sydenham" userId="S::s3841816@student.rmit.edu.au::0da2cb22-c029-4ccd-8cf7-e9f48f56fef8" providerId="AD" clId="Web-{7D274E44-0EFF-C4C4-A61A-B8F66F1B7801}" dt="2022-08-18T01:55:02.052" v="599"/>
          <ac:spMkLst>
            <pc:docMk/>
            <pc:sldMk cId="2556794201" sldId="258"/>
            <ac:spMk id="52" creationId="{AB8B8498-A488-40AF-99EB-F622ED9AD6B8}"/>
          </ac:spMkLst>
        </pc:spChg>
        <pc:spChg chg="add">
          <ac:chgData name="Jack Sydenham" userId="S::s3841816@student.rmit.edu.au::0da2cb22-c029-4ccd-8cf7-e9f48f56fef8" providerId="AD" clId="Web-{7D274E44-0EFF-C4C4-A61A-B8F66F1B7801}" dt="2022-08-18T01:55:02.052" v="599"/>
          <ac:spMkLst>
            <pc:docMk/>
            <pc:sldMk cId="2556794201" sldId="258"/>
            <ac:spMk id="54" creationId="{2F033D07-FE42-4E5C-A00A-FFE1D42C0FFD}"/>
          </ac:spMkLst>
        </pc:spChg>
        <pc:grpChg chg="del">
          <ac:chgData name="Jack Sydenham" userId="S::s3841816@student.rmit.edu.au::0da2cb22-c029-4ccd-8cf7-e9f48f56fef8" providerId="AD" clId="Web-{7D274E44-0EFF-C4C4-A61A-B8F66F1B7801}" dt="2022-08-18T01:55:02.052" v="599"/>
          <ac:grpSpMkLst>
            <pc:docMk/>
            <pc:sldMk cId="2556794201" sldId="258"/>
            <ac:grpSpMk id="40" creationId="{F6E4C944-4BB6-469F-81D8-BD81B4A1B54D}"/>
          </ac:grpSpMkLst>
        </pc:grpChg>
        <pc:picChg chg="mod">
          <ac:chgData name="Jack Sydenham" userId="S::s3841816@student.rmit.edu.au::0da2cb22-c029-4ccd-8cf7-e9f48f56fef8" providerId="AD" clId="Web-{7D274E44-0EFF-C4C4-A61A-B8F66F1B7801}" dt="2022-08-18T01:55:02.052" v="599"/>
          <ac:picMkLst>
            <pc:docMk/>
            <pc:sldMk cId="2556794201" sldId="258"/>
            <ac:picMk id="7" creationId="{D468B3EA-CB25-1E78-981A-B04ED489722F}"/>
          </ac:picMkLst>
        </pc:picChg>
      </pc:sldChg>
      <pc:sldChg chg="addSp delSp modSp new mod setBg setClrOvrMap">
        <pc:chgData name="Jack Sydenham" userId="S::s3841816@student.rmit.edu.au::0da2cb22-c029-4ccd-8cf7-e9f48f56fef8" providerId="AD" clId="Web-{7D274E44-0EFF-C4C4-A61A-B8F66F1B7801}" dt="2022-08-18T01:56:40.992" v="601"/>
        <pc:sldMkLst>
          <pc:docMk/>
          <pc:sldMk cId="2196327699" sldId="261"/>
        </pc:sldMkLst>
        <pc:spChg chg="mod">
          <ac:chgData name="Jack Sydenham" userId="S::s3841816@student.rmit.edu.au::0da2cb22-c029-4ccd-8cf7-e9f48f56fef8" providerId="AD" clId="Web-{7D274E44-0EFF-C4C4-A61A-B8F66F1B7801}" dt="2022-08-18T01:56:40.992" v="601"/>
          <ac:spMkLst>
            <pc:docMk/>
            <pc:sldMk cId="2196327699" sldId="261"/>
            <ac:spMk id="2" creationId="{65DF62E1-A874-9390-6DF8-AE7813243612}"/>
          </ac:spMkLst>
        </pc:spChg>
        <pc:spChg chg="del mod">
          <ac:chgData name="Jack Sydenham" userId="S::s3841816@student.rmit.edu.au::0da2cb22-c029-4ccd-8cf7-e9f48f56fef8" providerId="AD" clId="Web-{7D274E44-0EFF-C4C4-A61A-B8F66F1B7801}" dt="2022-08-18T01:40:27.610" v="196"/>
          <ac:spMkLst>
            <pc:docMk/>
            <pc:sldMk cId="2196327699" sldId="261"/>
            <ac:spMk id="3" creationId="{B1E67D7B-8BC2-71EE-B129-47D66C044AD9}"/>
          </ac:spMkLst>
        </pc:spChg>
        <pc:spChg chg="add del">
          <ac:chgData name="Jack Sydenham" userId="S::s3841816@student.rmit.edu.au::0da2cb22-c029-4ccd-8cf7-e9f48f56fef8" providerId="AD" clId="Web-{7D274E44-0EFF-C4C4-A61A-B8F66F1B7801}" dt="2022-08-18T01:40:19.234" v="195"/>
          <ac:spMkLst>
            <pc:docMk/>
            <pc:sldMk cId="2196327699" sldId="261"/>
            <ac:spMk id="8" creationId="{827B839B-9ADE-406B-8590-F1CAEDED45A1}"/>
          </ac:spMkLst>
        </pc:spChg>
        <pc:spChg chg="add del">
          <ac:chgData name="Jack Sydenham" userId="S::s3841816@student.rmit.edu.au::0da2cb22-c029-4ccd-8cf7-e9f48f56fef8" providerId="AD" clId="Web-{7D274E44-0EFF-C4C4-A61A-B8F66F1B7801}" dt="2022-08-18T01:40:19.234" v="195"/>
          <ac:spMkLst>
            <pc:docMk/>
            <pc:sldMk cId="2196327699" sldId="261"/>
            <ac:spMk id="10" creationId="{CFE45BF0-46DB-408C-B5F7-7B11716805D4}"/>
          </ac:spMkLst>
        </pc:spChg>
        <pc:spChg chg="add del">
          <ac:chgData name="Jack Sydenham" userId="S::s3841816@student.rmit.edu.au::0da2cb22-c029-4ccd-8cf7-e9f48f56fef8" providerId="AD" clId="Web-{7D274E44-0EFF-C4C4-A61A-B8F66F1B7801}" dt="2022-08-18T01:40:19.234" v="195"/>
          <ac:spMkLst>
            <pc:docMk/>
            <pc:sldMk cId="2196327699" sldId="261"/>
            <ac:spMk id="12" creationId="{2AEBC8F2-97B1-41B4-93F1-2D289E197FBA}"/>
          </ac:spMkLst>
        </pc:spChg>
        <pc:spChg chg="add del">
          <ac:chgData name="Jack Sydenham" userId="S::s3841816@student.rmit.edu.au::0da2cb22-c029-4ccd-8cf7-e9f48f56fef8" providerId="AD" clId="Web-{7D274E44-0EFF-C4C4-A61A-B8F66F1B7801}" dt="2022-08-18T01:40:19.234" v="195"/>
          <ac:spMkLst>
            <pc:docMk/>
            <pc:sldMk cId="2196327699" sldId="261"/>
            <ac:spMk id="14" creationId="{472E3A19-F5D5-48FC-BB9C-48C2F68F598B}"/>
          </ac:spMkLst>
        </pc:spChg>
        <pc:spChg chg="add del">
          <ac:chgData name="Jack Sydenham" userId="S::s3841816@student.rmit.edu.au::0da2cb22-c029-4ccd-8cf7-e9f48f56fef8" providerId="AD" clId="Web-{7D274E44-0EFF-C4C4-A61A-B8F66F1B7801}" dt="2022-08-18T01:40:19.234" v="195"/>
          <ac:spMkLst>
            <pc:docMk/>
            <pc:sldMk cId="2196327699" sldId="261"/>
            <ac:spMk id="16" creationId="{7A62E32F-BB65-43A8-8EB5-92346890E549}"/>
          </ac:spMkLst>
        </pc:spChg>
        <pc:spChg chg="add del">
          <ac:chgData name="Jack Sydenham" userId="S::s3841816@student.rmit.edu.au::0da2cb22-c029-4ccd-8cf7-e9f48f56fef8" providerId="AD" clId="Web-{7D274E44-0EFF-C4C4-A61A-B8F66F1B7801}" dt="2022-08-18T01:40:19.234" v="195"/>
          <ac:spMkLst>
            <pc:docMk/>
            <pc:sldMk cId="2196327699" sldId="261"/>
            <ac:spMk id="18" creationId="{14E91B64-9FCC-451E-AFB4-A827D6329367}"/>
          </ac:spMkLst>
        </pc:spChg>
        <pc:spChg chg="add del">
          <ac:chgData name="Jack Sydenham" userId="S::s3841816@student.rmit.edu.au::0da2cb22-c029-4ccd-8cf7-e9f48f56fef8" providerId="AD" clId="Web-{7D274E44-0EFF-C4C4-A61A-B8F66F1B7801}" dt="2022-08-18T01:40:19.172" v="194"/>
          <ac:spMkLst>
            <pc:docMk/>
            <pc:sldMk cId="2196327699" sldId="261"/>
            <ac:spMk id="23" creationId="{59A309A7-1751-4ABE-A3C1-EEC40366AD89}"/>
          </ac:spMkLst>
        </pc:spChg>
        <pc:spChg chg="add del">
          <ac:chgData name="Jack Sydenham" userId="S::s3841816@student.rmit.edu.au::0da2cb22-c029-4ccd-8cf7-e9f48f56fef8" providerId="AD" clId="Web-{7D274E44-0EFF-C4C4-A61A-B8F66F1B7801}" dt="2022-08-18T01:40:19.172" v="194"/>
          <ac:spMkLst>
            <pc:docMk/>
            <pc:sldMk cId="2196327699" sldId="261"/>
            <ac:spMk id="25" creationId="{967D8EB6-EAE1-4F9C-B398-83321E287204}"/>
          </ac:spMkLst>
        </pc:spChg>
        <pc:spChg chg="add del">
          <ac:chgData name="Jack Sydenham" userId="S::s3841816@student.rmit.edu.au::0da2cb22-c029-4ccd-8cf7-e9f48f56fef8" providerId="AD" clId="Web-{7D274E44-0EFF-C4C4-A61A-B8F66F1B7801}" dt="2022-08-18T01:56:40.992" v="601"/>
          <ac:spMkLst>
            <pc:docMk/>
            <pc:sldMk cId="2196327699" sldId="261"/>
            <ac:spMk id="27" creationId="{58F1FB8D-1842-4A04-998D-6CF047AB2790}"/>
          </ac:spMkLst>
        </pc:spChg>
        <pc:spChg chg="add del">
          <ac:chgData name="Jack Sydenham" userId="S::s3841816@student.rmit.edu.au::0da2cb22-c029-4ccd-8cf7-e9f48f56fef8" providerId="AD" clId="Web-{7D274E44-0EFF-C4C4-A61A-B8F66F1B7801}" dt="2022-08-18T01:56:40.992" v="601"/>
          <ac:spMkLst>
            <pc:docMk/>
            <pc:sldMk cId="2196327699" sldId="261"/>
            <ac:spMk id="28" creationId="{56C20283-73E0-40EC-8AD8-057F581F64C2}"/>
          </ac:spMkLst>
        </pc:spChg>
        <pc:spChg chg="add del">
          <ac:chgData name="Jack Sydenham" userId="S::s3841816@student.rmit.edu.au::0da2cb22-c029-4ccd-8cf7-e9f48f56fef8" providerId="AD" clId="Web-{7D274E44-0EFF-C4C4-A61A-B8F66F1B7801}" dt="2022-08-18T01:56:40.992" v="601"/>
          <ac:spMkLst>
            <pc:docMk/>
            <pc:sldMk cId="2196327699" sldId="261"/>
            <ac:spMk id="29" creationId="{3FCC729B-E528-40C3-82D3-BA4375575E87}"/>
          </ac:spMkLst>
        </pc:spChg>
        <pc:spChg chg="add">
          <ac:chgData name="Jack Sydenham" userId="S::s3841816@student.rmit.edu.au::0da2cb22-c029-4ccd-8cf7-e9f48f56fef8" providerId="AD" clId="Web-{7D274E44-0EFF-C4C4-A61A-B8F66F1B7801}" dt="2022-08-18T01:56:40.992" v="601"/>
          <ac:spMkLst>
            <pc:docMk/>
            <pc:sldMk cId="2196327699" sldId="261"/>
            <ac:spMk id="34" creationId="{D928DD85-BB99-450D-A702-2683E0296282}"/>
          </ac:spMkLst>
        </pc:spChg>
        <pc:spChg chg="add">
          <ac:chgData name="Jack Sydenham" userId="S::s3841816@student.rmit.edu.au::0da2cb22-c029-4ccd-8cf7-e9f48f56fef8" providerId="AD" clId="Web-{7D274E44-0EFF-C4C4-A61A-B8F66F1B7801}" dt="2022-08-18T01:56:40.992" v="601"/>
          <ac:spMkLst>
            <pc:docMk/>
            <pc:sldMk cId="2196327699" sldId="261"/>
            <ac:spMk id="36" creationId="{240E5BD2-4019-4012-A1AA-628900E659E9}"/>
          </ac:spMkLst>
        </pc:spChg>
        <pc:graphicFrameChg chg="add mod modGraphic">
          <ac:chgData name="Jack Sydenham" userId="S::s3841816@student.rmit.edu.au::0da2cb22-c029-4ccd-8cf7-e9f48f56fef8" providerId="AD" clId="Web-{7D274E44-0EFF-C4C4-A61A-B8F66F1B7801}" dt="2022-08-18T01:42:33.816" v="289" actId="20577"/>
          <ac:graphicFrameMkLst>
            <pc:docMk/>
            <pc:sldMk cId="2196327699" sldId="261"/>
            <ac:graphicFrameMk id="4" creationId="{9B64CF03-0D2E-0BBD-A0F7-4460F38BEE21}"/>
          </ac:graphicFrameMkLst>
        </pc:graphicFrameChg>
      </pc:sldChg>
      <pc:sldChg chg="addSp delSp modSp mod setBg setClrOvrMap">
        <pc:chgData name="Jack Sydenham" userId="S::s3841816@student.rmit.edu.au::0da2cb22-c029-4ccd-8cf7-e9f48f56fef8" providerId="AD" clId="Web-{7D274E44-0EFF-C4C4-A61A-B8F66F1B7801}" dt="2022-08-18T01:57:05.743" v="613" actId="20577"/>
        <pc:sldMkLst>
          <pc:docMk/>
          <pc:sldMk cId="1918557403" sldId="262"/>
        </pc:sldMkLst>
        <pc:spChg chg="del">
          <ac:chgData name="Jack Sydenham" userId="S::s3841816@student.rmit.edu.au::0da2cb22-c029-4ccd-8cf7-e9f48f56fef8" providerId="AD" clId="Web-{7D274E44-0EFF-C4C4-A61A-B8F66F1B7801}" dt="2022-08-18T01:52:25.799" v="491"/>
          <ac:spMkLst>
            <pc:docMk/>
            <pc:sldMk cId="1918557403" sldId="262"/>
            <ac:spMk id="2" creationId="{C30F9AA2-0CB7-59B6-DBEF-E31D12356942}"/>
          </ac:spMkLst>
        </pc:spChg>
        <pc:spChg chg="mod">
          <ac:chgData name="Jack Sydenham" userId="S::s3841816@student.rmit.edu.au::0da2cb22-c029-4ccd-8cf7-e9f48f56fef8" providerId="AD" clId="Web-{7D274E44-0EFF-C4C4-A61A-B8F66F1B7801}" dt="2022-08-18T01:57:05.743" v="613" actId="20577"/>
          <ac:spMkLst>
            <pc:docMk/>
            <pc:sldMk cId="1918557403" sldId="262"/>
            <ac:spMk id="3" creationId="{9C0D1393-7942-DD52-2826-578CF59BFB57}"/>
          </ac:spMkLst>
        </pc:spChg>
        <pc:spChg chg="del">
          <ac:chgData name="Jack Sydenham" userId="S::s3841816@student.rmit.edu.au::0da2cb22-c029-4ccd-8cf7-e9f48f56fef8" providerId="AD" clId="Web-{7D274E44-0EFF-C4C4-A61A-B8F66F1B7801}" dt="2022-08-18T01:54:30.677" v="597"/>
          <ac:spMkLst>
            <pc:docMk/>
            <pc:sldMk cId="1918557403" sldId="262"/>
            <ac:spMk id="8" creationId="{1BB867FF-FC45-48F7-8104-F89BE54909F1}"/>
          </ac:spMkLst>
        </pc:spChg>
        <pc:spChg chg="del">
          <ac:chgData name="Jack Sydenham" userId="S::s3841816@student.rmit.edu.au::0da2cb22-c029-4ccd-8cf7-e9f48f56fef8" providerId="AD" clId="Web-{7D274E44-0EFF-C4C4-A61A-B8F66F1B7801}" dt="2022-08-18T01:54:30.677" v="597"/>
          <ac:spMkLst>
            <pc:docMk/>
            <pc:sldMk cId="1918557403" sldId="262"/>
            <ac:spMk id="10" creationId="{8BB56887-D0D5-4F0C-9E19-7247EB83C8B7}"/>
          </ac:spMkLst>
        </pc:spChg>
        <pc:spChg chg="del">
          <ac:chgData name="Jack Sydenham" userId="S::s3841816@student.rmit.edu.au::0da2cb22-c029-4ccd-8cf7-e9f48f56fef8" providerId="AD" clId="Web-{7D274E44-0EFF-C4C4-A61A-B8F66F1B7801}" dt="2022-08-18T01:54:30.677" v="597"/>
          <ac:spMkLst>
            <pc:docMk/>
            <pc:sldMk cId="1918557403" sldId="262"/>
            <ac:spMk id="12" creationId="{081E4A58-353D-44AE-B2FC-2A74E2E400F7}"/>
          </ac:spMkLst>
        </pc:spChg>
        <pc:spChg chg="add">
          <ac:chgData name="Jack Sydenham" userId="S::s3841816@student.rmit.edu.au::0da2cb22-c029-4ccd-8cf7-e9f48f56fef8" providerId="AD" clId="Web-{7D274E44-0EFF-C4C4-A61A-B8F66F1B7801}" dt="2022-08-18T01:54:30.677" v="597"/>
          <ac:spMkLst>
            <pc:docMk/>
            <pc:sldMk cId="1918557403" sldId="262"/>
            <ac:spMk id="17" creationId="{EA67B5B4-3A24-436E-B663-1B2EBFF8A0CD}"/>
          </ac:spMkLst>
        </pc:spChg>
        <pc:spChg chg="add">
          <ac:chgData name="Jack Sydenham" userId="S::s3841816@student.rmit.edu.au::0da2cb22-c029-4ccd-8cf7-e9f48f56fef8" providerId="AD" clId="Web-{7D274E44-0EFF-C4C4-A61A-B8F66F1B7801}" dt="2022-08-18T01:54:30.677" v="597"/>
          <ac:spMkLst>
            <pc:docMk/>
            <pc:sldMk cId="1918557403" sldId="262"/>
            <ac:spMk id="19" creationId="{987FDF89-C993-41F4-A1B8-DBAFF16008A9}"/>
          </ac:spMkLst>
        </pc:spChg>
        <pc:spChg chg="add">
          <ac:chgData name="Jack Sydenham" userId="S::s3841816@student.rmit.edu.au::0da2cb22-c029-4ccd-8cf7-e9f48f56fef8" providerId="AD" clId="Web-{7D274E44-0EFF-C4C4-A61A-B8F66F1B7801}" dt="2022-08-18T01:54:30.677" v="597"/>
          <ac:spMkLst>
            <pc:docMk/>
            <pc:sldMk cId="1918557403" sldId="262"/>
            <ac:spMk id="21" creationId="{64E585EA-75FD-4025-8270-F66A58A15CDA}"/>
          </ac:spMkLst>
        </pc:spChg>
      </pc:sldChg>
      <pc:sldChg chg="addSp delSp modSp mod setBg setClrOvrMap">
        <pc:chgData name="Jack Sydenham" userId="S::s3841816@student.rmit.edu.au::0da2cb22-c029-4ccd-8cf7-e9f48f56fef8" providerId="AD" clId="Web-{7D274E44-0EFF-C4C4-A61A-B8F66F1B7801}" dt="2022-08-18T02:23:22.140" v="1509" actId="1076"/>
        <pc:sldMkLst>
          <pc:docMk/>
          <pc:sldMk cId="539043891" sldId="263"/>
        </pc:sldMkLst>
        <pc:spChg chg="mod">
          <ac:chgData name="Jack Sydenham" userId="S::s3841816@student.rmit.edu.au::0da2cb22-c029-4ccd-8cf7-e9f48f56fef8" providerId="AD" clId="Web-{7D274E44-0EFF-C4C4-A61A-B8F66F1B7801}" dt="2022-08-18T02:05:31.099" v="682"/>
          <ac:spMkLst>
            <pc:docMk/>
            <pc:sldMk cId="539043891" sldId="263"/>
            <ac:spMk id="2" creationId="{BF28F128-87B7-D48C-029B-98252FB210B0}"/>
          </ac:spMkLst>
        </pc:spChg>
        <pc:spChg chg="mod ord">
          <ac:chgData name="Jack Sydenham" userId="S::s3841816@student.rmit.edu.au::0da2cb22-c029-4ccd-8cf7-e9f48f56fef8" providerId="AD" clId="Web-{7D274E44-0EFF-C4C4-A61A-B8F66F1B7801}" dt="2022-08-18T02:23:02.515" v="1508" actId="1076"/>
          <ac:spMkLst>
            <pc:docMk/>
            <pc:sldMk cId="539043891" sldId="263"/>
            <ac:spMk id="3" creationId="{4E4446E1-F905-574A-62E6-B15A9D7FC595}"/>
          </ac:spMkLst>
        </pc:spChg>
        <pc:spChg chg="add del">
          <ac:chgData name="Jack Sydenham" userId="S::s3841816@student.rmit.edu.au::0da2cb22-c029-4ccd-8cf7-e9f48f56fef8" providerId="AD" clId="Web-{7D274E44-0EFF-C4C4-A61A-B8F66F1B7801}" dt="2022-08-18T02:05:43.740" v="685"/>
          <ac:spMkLst>
            <pc:docMk/>
            <pc:sldMk cId="539043891" sldId="263"/>
            <ac:spMk id="9" creationId="{68A4132F-DEC6-4332-A00C-A11AD4519B6C}"/>
          </ac:spMkLst>
        </pc:spChg>
        <pc:spChg chg="add del">
          <ac:chgData name="Jack Sydenham" userId="S::s3841816@student.rmit.edu.au::0da2cb22-c029-4ccd-8cf7-e9f48f56fef8" providerId="AD" clId="Web-{7D274E44-0EFF-C4C4-A61A-B8F66F1B7801}" dt="2022-08-18T02:05:43.740" v="685"/>
          <ac:spMkLst>
            <pc:docMk/>
            <pc:sldMk cId="539043891" sldId="263"/>
            <ac:spMk id="11" creationId="{64965EAE-E41A-435F-B993-07E824B6C977}"/>
          </ac:spMkLst>
        </pc:spChg>
        <pc:spChg chg="add del">
          <ac:chgData name="Jack Sydenham" userId="S::s3841816@student.rmit.edu.au::0da2cb22-c029-4ccd-8cf7-e9f48f56fef8" providerId="AD" clId="Web-{7D274E44-0EFF-C4C4-A61A-B8F66F1B7801}" dt="2022-08-18T02:05:43.740" v="685"/>
          <ac:spMkLst>
            <pc:docMk/>
            <pc:sldMk cId="539043891" sldId="263"/>
            <ac:spMk id="13" creationId="{152F8994-E6D4-4311-9548-C3607BC43645}"/>
          </ac:spMkLst>
        </pc:spChg>
        <pc:spChg chg="add del">
          <ac:chgData name="Jack Sydenham" userId="S::s3841816@student.rmit.edu.au::0da2cb22-c029-4ccd-8cf7-e9f48f56fef8" providerId="AD" clId="Web-{7D274E44-0EFF-C4C4-A61A-B8F66F1B7801}" dt="2022-08-18T02:07:09.789" v="692"/>
          <ac:spMkLst>
            <pc:docMk/>
            <pc:sldMk cId="539043891" sldId="263"/>
            <ac:spMk id="18" creationId="{C7FA33FF-088D-4F16-95A2-2C64D353DEA8}"/>
          </ac:spMkLst>
        </pc:spChg>
        <pc:spChg chg="add del">
          <ac:chgData name="Jack Sydenham" userId="S::s3841816@student.rmit.edu.au::0da2cb22-c029-4ccd-8cf7-e9f48f56fef8" providerId="AD" clId="Web-{7D274E44-0EFF-C4C4-A61A-B8F66F1B7801}" dt="2022-08-18T02:07:09.789" v="692"/>
          <ac:spMkLst>
            <pc:docMk/>
            <pc:sldMk cId="539043891" sldId="263"/>
            <ac:spMk id="20" creationId="{A376EFB1-01CF-419F-ABF1-2AF02BBFCBD1}"/>
          </ac:spMkLst>
        </pc:spChg>
        <pc:spChg chg="add del">
          <ac:chgData name="Jack Sydenham" userId="S::s3841816@student.rmit.edu.au::0da2cb22-c029-4ccd-8cf7-e9f48f56fef8" providerId="AD" clId="Web-{7D274E44-0EFF-C4C4-A61A-B8F66F1B7801}" dt="2022-08-18T02:07:09.789" v="692"/>
          <ac:spMkLst>
            <pc:docMk/>
            <pc:sldMk cId="539043891" sldId="263"/>
            <ac:spMk id="22" creationId="{FF9DEA15-78BD-4750-AA18-B9F28A6D5AB8}"/>
          </ac:spMkLst>
        </pc:spChg>
        <pc:spChg chg="add del">
          <ac:chgData name="Jack Sydenham" userId="S::s3841816@student.rmit.edu.au::0da2cb22-c029-4ccd-8cf7-e9f48f56fef8" providerId="AD" clId="Web-{7D274E44-0EFF-C4C4-A61A-B8F66F1B7801}" dt="2022-08-18T02:06:24.975" v="687"/>
          <ac:spMkLst>
            <pc:docMk/>
            <pc:sldMk cId="539043891" sldId="263"/>
            <ac:spMk id="27" creationId="{8F23F8A3-8FD7-4779-8323-FDC26BE99889}"/>
          </ac:spMkLst>
        </pc:spChg>
        <pc:spChg chg="add del">
          <ac:chgData name="Jack Sydenham" userId="S::s3841816@student.rmit.edu.au::0da2cb22-c029-4ccd-8cf7-e9f48f56fef8" providerId="AD" clId="Web-{7D274E44-0EFF-C4C4-A61A-B8F66F1B7801}" dt="2022-08-18T02:06:24.975" v="687"/>
          <ac:spMkLst>
            <pc:docMk/>
            <pc:sldMk cId="539043891" sldId="263"/>
            <ac:spMk id="29" creationId="{F605C4CC-A25C-416F-8333-7CB7DC97D870}"/>
          </ac:spMkLst>
        </pc:spChg>
        <pc:spChg chg="add del">
          <ac:chgData name="Jack Sydenham" userId="S::s3841816@student.rmit.edu.au::0da2cb22-c029-4ccd-8cf7-e9f48f56fef8" providerId="AD" clId="Web-{7D274E44-0EFF-C4C4-A61A-B8F66F1B7801}" dt="2022-08-18T02:07:07.648" v="689"/>
          <ac:spMkLst>
            <pc:docMk/>
            <pc:sldMk cId="539043891" sldId="263"/>
            <ac:spMk id="31" creationId="{55D4142C-5077-457F-A6AD-3FECFDB39685}"/>
          </ac:spMkLst>
        </pc:spChg>
        <pc:spChg chg="add del">
          <ac:chgData name="Jack Sydenham" userId="S::s3841816@student.rmit.edu.au::0da2cb22-c029-4ccd-8cf7-e9f48f56fef8" providerId="AD" clId="Web-{7D274E44-0EFF-C4C4-A61A-B8F66F1B7801}" dt="2022-08-18T02:07:07.648" v="689"/>
          <ac:spMkLst>
            <pc:docMk/>
            <pc:sldMk cId="539043891" sldId="263"/>
            <ac:spMk id="32" creationId="{9AA72BD9-2C5A-4EDC-931F-5AA08EACA0F3}"/>
          </ac:spMkLst>
        </pc:spChg>
        <pc:spChg chg="add del">
          <ac:chgData name="Jack Sydenham" userId="S::s3841816@student.rmit.edu.au::0da2cb22-c029-4ccd-8cf7-e9f48f56fef8" providerId="AD" clId="Web-{7D274E44-0EFF-C4C4-A61A-B8F66F1B7801}" dt="2022-08-18T02:07:07.648" v="689"/>
          <ac:spMkLst>
            <pc:docMk/>
            <pc:sldMk cId="539043891" sldId="263"/>
            <ac:spMk id="33" creationId="{7A5F0580-5EE9-419F-96EE-B6529EF6E7D0}"/>
          </ac:spMkLst>
        </pc:spChg>
        <pc:spChg chg="add del">
          <ac:chgData name="Jack Sydenham" userId="S::s3841816@student.rmit.edu.au::0da2cb22-c029-4ccd-8cf7-e9f48f56fef8" providerId="AD" clId="Web-{7D274E44-0EFF-C4C4-A61A-B8F66F1B7801}" dt="2022-08-18T02:07:07.648" v="689"/>
          <ac:spMkLst>
            <pc:docMk/>
            <pc:sldMk cId="539043891" sldId="263"/>
            <ac:spMk id="34" creationId="{DD3981AC-7B61-4947-BCF3-F7AA7FA385B9}"/>
          </ac:spMkLst>
        </pc:spChg>
        <pc:spChg chg="add del">
          <ac:chgData name="Jack Sydenham" userId="S::s3841816@student.rmit.edu.au::0da2cb22-c029-4ccd-8cf7-e9f48f56fef8" providerId="AD" clId="Web-{7D274E44-0EFF-C4C4-A61A-B8F66F1B7801}" dt="2022-08-18T02:07:09.789" v="691"/>
          <ac:spMkLst>
            <pc:docMk/>
            <pc:sldMk cId="539043891" sldId="263"/>
            <ac:spMk id="36" creationId="{68A4132F-DEC6-4332-A00C-A11AD4519B6C}"/>
          </ac:spMkLst>
        </pc:spChg>
        <pc:spChg chg="add del">
          <ac:chgData name="Jack Sydenham" userId="S::s3841816@student.rmit.edu.au::0da2cb22-c029-4ccd-8cf7-e9f48f56fef8" providerId="AD" clId="Web-{7D274E44-0EFF-C4C4-A61A-B8F66F1B7801}" dt="2022-08-18T02:07:09.789" v="691"/>
          <ac:spMkLst>
            <pc:docMk/>
            <pc:sldMk cId="539043891" sldId="263"/>
            <ac:spMk id="37" creationId="{64965EAE-E41A-435F-B993-07E824B6C977}"/>
          </ac:spMkLst>
        </pc:spChg>
        <pc:spChg chg="add del">
          <ac:chgData name="Jack Sydenham" userId="S::s3841816@student.rmit.edu.au::0da2cb22-c029-4ccd-8cf7-e9f48f56fef8" providerId="AD" clId="Web-{7D274E44-0EFF-C4C4-A61A-B8F66F1B7801}" dt="2022-08-18T02:07:09.789" v="691"/>
          <ac:spMkLst>
            <pc:docMk/>
            <pc:sldMk cId="539043891" sldId="263"/>
            <ac:spMk id="38" creationId="{152F8994-E6D4-4311-9548-C3607BC43645}"/>
          </ac:spMkLst>
        </pc:spChg>
        <pc:spChg chg="add del">
          <ac:chgData name="Jack Sydenham" userId="S::s3841816@student.rmit.edu.au::0da2cb22-c029-4ccd-8cf7-e9f48f56fef8" providerId="AD" clId="Web-{7D274E44-0EFF-C4C4-A61A-B8F66F1B7801}" dt="2022-08-18T02:20:02.323" v="1443"/>
          <ac:spMkLst>
            <pc:docMk/>
            <pc:sldMk cId="539043891" sldId="263"/>
            <ac:spMk id="40" creationId="{C7FA33FF-088D-4F16-95A2-2C64D353DEA8}"/>
          </ac:spMkLst>
        </pc:spChg>
        <pc:spChg chg="add del">
          <ac:chgData name="Jack Sydenham" userId="S::s3841816@student.rmit.edu.au::0da2cb22-c029-4ccd-8cf7-e9f48f56fef8" providerId="AD" clId="Web-{7D274E44-0EFF-C4C4-A61A-B8F66F1B7801}" dt="2022-08-18T02:20:02.323" v="1443"/>
          <ac:spMkLst>
            <pc:docMk/>
            <pc:sldMk cId="539043891" sldId="263"/>
            <ac:spMk id="41" creationId="{A376EFB1-01CF-419F-ABF1-2AF02BBFCBD1}"/>
          </ac:spMkLst>
        </pc:spChg>
        <pc:spChg chg="add del">
          <ac:chgData name="Jack Sydenham" userId="S::s3841816@student.rmit.edu.au::0da2cb22-c029-4ccd-8cf7-e9f48f56fef8" providerId="AD" clId="Web-{7D274E44-0EFF-C4C4-A61A-B8F66F1B7801}" dt="2022-08-18T02:20:02.323" v="1443"/>
          <ac:spMkLst>
            <pc:docMk/>
            <pc:sldMk cId="539043891" sldId="263"/>
            <ac:spMk id="42" creationId="{FF9DEA15-78BD-4750-AA18-B9F28A6D5AB8}"/>
          </ac:spMkLst>
        </pc:spChg>
        <pc:spChg chg="add del">
          <ac:chgData name="Jack Sydenham" userId="S::s3841816@student.rmit.edu.au::0da2cb22-c029-4ccd-8cf7-e9f48f56fef8" providerId="AD" clId="Web-{7D274E44-0EFF-C4C4-A61A-B8F66F1B7801}" dt="2022-08-18T02:19:46.682" v="1440"/>
          <ac:spMkLst>
            <pc:docMk/>
            <pc:sldMk cId="539043891" sldId="263"/>
            <ac:spMk id="47" creationId="{8F23F8A3-8FD7-4779-8323-FDC26BE99889}"/>
          </ac:spMkLst>
        </pc:spChg>
        <pc:spChg chg="add del">
          <ac:chgData name="Jack Sydenham" userId="S::s3841816@student.rmit.edu.au::0da2cb22-c029-4ccd-8cf7-e9f48f56fef8" providerId="AD" clId="Web-{7D274E44-0EFF-C4C4-A61A-B8F66F1B7801}" dt="2022-08-18T02:19:46.682" v="1440"/>
          <ac:spMkLst>
            <pc:docMk/>
            <pc:sldMk cId="539043891" sldId="263"/>
            <ac:spMk id="49" creationId="{F605C4CC-A25C-416F-8333-7CB7DC97D870}"/>
          </ac:spMkLst>
        </pc:spChg>
        <pc:spChg chg="add del">
          <ac:chgData name="Jack Sydenham" userId="S::s3841816@student.rmit.edu.au::0da2cb22-c029-4ccd-8cf7-e9f48f56fef8" providerId="AD" clId="Web-{7D274E44-0EFF-C4C4-A61A-B8F66F1B7801}" dt="2022-08-18T02:20:02.307" v="1442"/>
          <ac:spMkLst>
            <pc:docMk/>
            <pc:sldMk cId="539043891" sldId="263"/>
            <ac:spMk id="51" creationId="{FBE3B62F-5853-4A3C-B050-6186351A7176}"/>
          </ac:spMkLst>
        </pc:spChg>
        <pc:spChg chg="add del">
          <ac:chgData name="Jack Sydenham" userId="S::s3841816@student.rmit.edu.au::0da2cb22-c029-4ccd-8cf7-e9f48f56fef8" providerId="AD" clId="Web-{7D274E44-0EFF-C4C4-A61A-B8F66F1B7801}" dt="2022-08-18T02:20:02.307" v="1442"/>
          <ac:spMkLst>
            <pc:docMk/>
            <pc:sldMk cId="539043891" sldId="263"/>
            <ac:spMk id="52" creationId="{EE1FC7B4-E4A7-4452-B413-1A623E3A7230}"/>
          </ac:spMkLst>
        </pc:spChg>
        <pc:spChg chg="add del">
          <ac:chgData name="Jack Sydenham" userId="S::s3841816@student.rmit.edu.au::0da2cb22-c029-4ccd-8cf7-e9f48f56fef8" providerId="AD" clId="Web-{7D274E44-0EFF-C4C4-A61A-B8F66F1B7801}" dt="2022-08-18T02:20:02.307" v="1442"/>
          <ac:spMkLst>
            <pc:docMk/>
            <pc:sldMk cId="539043891" sldId="263"/>
            <ac:spMk id="53" creationId="{E0709AF0-24F0-4486-B189-BE6386BDB198}"/>
          </ac:spMkLst>
        </pc:spChg>
        <pc:spChg chg="add">
          <ac:chgData name="Jack Sydenham" userId="S::s3841816@student.rmit.edu.au::0da2cb22-c029-4ccd-8cf7-e9f48f56fef8" providerId="AD" clId="Web-{7D274E44-0EFF-C4C4-A61A-B8F66F1B7801}" dt="2022-08-18T02:20:02.323" v="1443"/>
          <ac:spMkLst>
            <pc:docMk/>
            <pc:sldMk cId="539043891" sldId="263"/>
            <ac:spMk id="55" creationId="{C7FA33FF-088D-4F16-95A2-2C64D353DEA8}"/>
          </ac:spMkLst>
        </pc:spChg>
        <pc:spChg chg="add">
          <ac:chgData name="Jack Sydenham" userId="S::s3841816@student.rmit.edu.au::0da2cb22-c029-4ccd-8cf7-e9f48f56fef8" providerId="AD" clId="Web-{7D274E44-0EFF-C4C4-A61A-B8F66F1B7801}" dt="2022-08-18T02:20:02.323" v="1443"/>
          <ac:spMkLst>
            <pc:docMk/>
            <pc:sldMk cId="539043891" sldId="263"/>
            <ac:spMk id="56" creationId="{A376EFB1-01CF-419F-ABF1-2AF02BBFCBD1}"/>
          </ac:spMkLst>
        </pc:spChg>
        <pc:spChg chg="add">
          <ac:chgData name="Jack Sydenham" userId="S::s3841816@student.rmit.edu.au::0da2cb22-c029-4ccd-8cf7-e9f48f56fef8" providerId="AD" clId="Web-{7D274E44-0EFF-C4C4-A61A-B8F66F1B7801}" dt="2022-08-18T02:20:02.323" v="1443"/>
          <ac:spMkLst>
            <pc:docMk/>
            <pc:sldMk cId="539043891" sldId="263"/>
            <ac:spMk id="57" creationId="{FF9DEA15-78BD-4750-AA18-B9F28A6D5AB8}"/>
          </ac:spMkLst>
        </pc:spChg>
        <pc:picChg chg="add mod ord">
          <ac:chgData name="Jack Sydenham" userId="S::s3841816@student.rmit.edu.au::0da2cb22-c029-4ccd-8cf7-e9f48f56fef8" providerId="AD" clId="Web-{7D274E44-0EFF-C4C4-A61A-B8F66F1B7801}" dt="2022-08-18T02:23:22.140" v="1509" actId="1076"/>
          <ac:picMkLst>
            <pc:docMk/>
            <pc:sldMk cId="539043891" sldId="263"/>
            <ac:picMk id="4" creationId="{54771544-56C0-BC13-50D1-03B573437151}"/>
          </ac:picMkLst>
        </pc:picChg>
      </pc:sldChg>
      <pc:sldChg chg="del">
        <pc:chgData name="Jack Sydenham" userId="S::s3841816@student.rmit.edu.au::0da2cb22-c029-4ccd-8cf7-e9f48f56fef8" providerId="AD" clId="Web-{7D274E44-0EFF-C4C4-A61A-B8F66F1B7801}" dt="2022-08-18T01:45:02.944" v="299"/>
        <pc:sldMkLst>
          <pc:docMk/>
          <pc:sldMk cId="3698596062" sldId="263"/>
        </pc:sldMkLst>
      </pc:sldChg>
    </pc:docChg>
  </pc:docChgLst>
  <pc:docChgLst>
    <pc:chgData name="Stanley Chum" userId="S::s3842670@student.rmit.edu.au::e5ab9f2e-4cad-4ddf-9e33-6ff6d556545a" providerId="AD" clId="Web-{4E2C37B7-F14F-B653-E4E4-74C4EBD18B43}"/>
    <pc:docChg chg="addSld delSld modSld addMainMaster delMainMaster">
      <pc:chgData name="Stanley Chum" userId="S::s3842670@student.rmit.edu.au::e5ab9f2e-4cad-4ddf-9e33-6ff6d556545a" providerId="AD" clId="Web-{4E2C37B7-F14F-B653-E4E4-74C4EBD18B43}" dt="2022-08-18T02:07:32.615" v="190" actId="20577"/>
      <pc:docMkLst>
        <pc:docMk/>
      </pc:docMkLst>
      <pc:sldChg chg="addSp delSp modSp mod modClrScheme delDesignElem chgLayout">
        <pc:chgData name="Stanley Chum" userId="S::s3842670@student.rmit.edu.au::e5ab9f2e-4cad-4ddf-9e33-6ff6d556545a" providerId="AD" clId="Web-{4E2C37B7-F14F-B653-E4E4-74C4EBD18B43}" dt="2022-08-18T01:57:47.081" v="132"/>
        <pc:sldMkLst>
          <pc:docMk/>
          <pc:sldMk cId="109857222" sldId="256"/>
        </pc:sldMkLst>
        <pc:spChg chg="mod ord">
          <ac:chgData name="Stanley Chum" userId="S::s3842670@student.rmit.edu.au::e5ab9f2e-4cad-4ddf-9e33-6ff6d556545a" providerId="AD" clId="Web-{4E2C37B7-F14F-B653-E4E4-74C4EBD18B43}" dt="2022-08-18T01:42:38.411" v="44"/>
          <ac:spMkLst>
            <pc:docMk/>
            <pc:sldMk cId="109857222" sldId="256"/>
            <ac:spMk id="2" creationId="{00000000-0000-0000-0000-000000000000}"/>
          </ac:spMkLst>
        </pc:spChg>
        <pc:spChg chg="mod ord">
          <ac:chgData name="Stanley Chum" userId="S::s3842670@student.rmit.edu.au::e5ab9f2e-4cad-4ddf-9e33-6ff6d556545a" providerId="AD" clId="Web-{4E2C37B7-F14F-B653-E4E4-74C4EBD18B43}" dt="2022-08-18T01:42:38.411" v="44"/>
          <ac:spMkLst>
            <pc:docMk/>
            <pc:sldMk cId="109857222" sldId="256"/>
            <ac:spMk id="3" creationId="{00000000-0000-0000-0000-000000000000}"/>
          </ac:spMkLst>
        </pc:spChg>
        <pc:spChg chg="add del">
          <ac:chgData name="Stanley Chum" userId="S::s3842670@student.rmit.edu.au::e5ab9f2e-4cad-4ddf-9e33-6ff6d556545a" providerId="AD" clId="Web-{4E2C37B7-F14F-B653-E4E4-74C4EBD18B43}" dt="2022-08-18T01:42:38.411" v="44"/>
          <ac:spMkLst>
            <pc:docMk/>
            <pc:sldMk cId="109857222" sldId="256"/>
            <ac:spMk id="36" creationId="{A3363022-C969-41E9-8EB2-E4C94908C1FA}"/>
          </ac:spMkLst>
        </pc:spChg>
        <pc:spChg chg="add del">
          <ac:chgData name="Stanley Chum" userId="S::s3842670@student.rmit.edu.au::e5ab9f2e-4cad-4ddf-9e33-6ff6d556545a" providerId="AD" clId="Web-{4E2C37B7-F14F-B653-E4E4-74C4EBD18B43}" dt="2022-08-18T01:42:38.411" v="44"/>
          <ac:spMkLst>
            <pc:docMk/>
            <pc:sldMk cId="109857222" sldId="256"/>
            <ac:spMk id="37" creationId="{8D1AD6B3-BE88-4CEB-BA17-790657CC4729}"/>
          </ac:spMkLst>
        </pc:spChg>
        <pc:grpChg chg="add del">
          <ac:chgData name="Stanley Chum" userId="S::s3842670@student.rmit.edu.au::e5ab9f2e-4cad-4ddf-9e33-6ff6d556545a" providerId="AD" clId="Web-{4E2C37B7-F14F-B653-E4E4-74C4EBD18B43}" dt="2022-08-18T01:42:38.411" v="44"/>
          <ac:grpSpMkLst>
            <pc:docMk/>
            <pc:sldMk cId="109857222" sldId="256"/>
            <ac:grpSpMk id="39" creationId="{89D1390B-7E13-4B4F-9CB2-391063412E54}"/>
          </ac:grpSpMkLst>
        </pc:grpChg>
        <pc:picChg chg="add del mod">
          <ac:chgData name="Stanley Chum" userId="S::s3842670@student.rmit.edu.au::e5ab9f2e-4cad-4ddf-9e33-6ff6d556545a" providerId="AD" clId="Web-{4E2C37B7-F14F-B653-E4E4-74C4EBD18B43}" dt="2022-08-18T01:28:39.447" v="3"/>
          <ac:picMkLst>
            <pc:docMk/>
            <pc:sldMk cId="109857222" sldId="256"/>
            <ac:picMk id="4" creationId="{081977D1-84B8-2292-B9B1-A0169748AE76}"/>
          </ac:picMkLst>
        </pc:picChg>
        <pc:picChg chg="add del mod">
          <ac:chgData name="Stanley Chum" userId="S::s3842670@student.rmit.edu.au::e5ab9f2e-4cad-4ddf-9e33-6ff6d556545a" providerId="AD" clId="Web-{4E2C37B7-F14F-B653-E4E4-74C4EBD18B43}" dt="2022-08-18T01:29:44.950" v="8"/>
          <ac:picMkLst>
            <pc:docMk/>
            <pc:sldMk cId="109857222" sldId="256"/>
            <ac:picMk id="8" creationId="{F096B023-35C8-0B93-441E-6A5EF658264B}"/>
          </ac:picMkLst>
        </pc:picChg>
        <pc:picChg chg="add mod">
          <ac:chgData name="Stanley Chum" userId="S::s3842670@student.rmit.edu.au::e5ab9f2e-4cad-4ddf-9e33-6ff6d556545a" providerId="AD" clId="Web-{4E2C37B7-F14F-B653-E4E4-74C4EBD18B43}" dt="2022-08-18T01:31:25.515" v="16" actId="1076"/>
          <ac:picMkLst>
            <pc:docMk/>
            <pc:sldMk cId="109857222" sldId="256"/>
            <ac:picMk id="9" creationId="{E341A438-38F1-B845-A5BD-94BAA108C9E6}"/>
          </ac:picMkLst>
        </pc:picChg>
        <pc:picChg chg="add mod">
          <ac:chgData name="Stanley Chum" userId="S::s3842670@student.rmit.edu.au::e5ab9f2e-4cad-4ddf-9e33-6ff6d556545a" providerId="AD" clId="Web-{4E2C37B7-F14F-B653-E4E4-74C4EBD18B43}" dt="2022-08-18T01:31:52.797" v="23" actId="1076"/>
          <ac:picMkLst>
            <pc:docMk/>
            <pc:sldMk cId="109857222" sldId="256"/>
            <ac:picMk id="10" creationId="{D625EB69-54CF-E902-CF88-0EDD9FD0D30C}"/>
          </ac:picMkLst>
        </pc:picChg>
        <pc:picChg chg="add mod">
          <ac:chgData name="Stanley Chum" userId="S::s3842670@student.rmit.edu.au::e5ab9f2e-4cad-4ddf-9e33-6ff6d556545a" providerId="AD" clId="Web-{4E2C37B7-F14F-B653-E4E4-74C4EBD18B43}" dt="2022-08-18T01:44:46.947" v="73" actId="1076"/>
          <ac:picMkLst>
            <pc:docMk/>
            <pc:sldMk cId="109857222" sldId="256"/>
            <ac:picMk id="11" creationId="{BD8CA8E0-BF77-D2DC-B18A-3D386F56E07B}"/>
          </ac:picMkLst>
        </pc:picChg>
        <pc:picChg chg="add mod">
          <ac:chgData name="Stanley Chum" userId="S::s3842670@student.rmit.edu.au::e5ab9f2e-4cad-4ddf-9e33-6ff6d556545a" providerId="AD" clId="Web-{4E2C37B7-F14F-B653-E4E4-74C4EBD18B43}" dt="2022-08-18T01:44:42.790" v="71" actId="1076"/>
          <ac:picMkLst>
            <pc:docMk/>
            <pc:sldMk cId="109857222" sldId="256"/>
            <ac:picMk id="12" creationId="{00996968-93EC-7691-19B0-F3D67F6AFAC4}"/>
          </ac:picMkLst>
        </pc:picChg>
        <pc:picChg chg="add mod">
          <ac:chgData name="Stanley Chum" userId="S::s3842670@student.rmit.edu.au::e5ab9f2e-4cad-4ddf-9e33-6ff6d556545a" providerId="AD" clId="Web-{4E2C37B7-F14F-B653-E4E4-74C4EBD18B43}" dt="2022-08-18T01:45:51.105" v="79" actId="1076"/>
          <ac:picMkLst>
            <pc:docMk/>
            <pc:sldMk cId="109857222" sldId="256"/>
            <ac:picMk id="13" creationId="{27CE9F4A-3E3B-BBFC-362A-685B62B585A6}"/>
          </ac:picMkLst>
        </pc:picChg>
        <pc:picChg chg="add del mod">
          <ac:chgData name="Stanley Chum" userId="S::s3842670@student.rmit.edu.au::e5ab9f2e-4cad-4ddf-9e33-6ff6d556545a" providerId="AD" clId="Web-{4E2C37B7-F14F-B653-E4E4-74C4EBD18B43}" dt="2022-08-18T01:51:28.194" v="98"/>
          <ac:picMkLst>
            <pc:docMk/>
            <pc:sldMk cId="109857222" sldId="256"/>
            <ac:picMk id="14" creationId="{B0B59A80-45CF-1D06-FC4E-1A69E76AE3BF}"/>
          </ac:picMkLst>
        </pc:picChg>
        <pc:picChg chg="add del mod">
          <ac:chgData name="Stanley Chum" userId="S::s3842670@student.rmit.edu.au::e5ab9f2e-4cad-4ddf-9e33-6ff6d556545a" providerId="AD" clId="Web-{4E2C37B7-F14F-B653-E4E4-74C4EBD18B43}" dt="2022-08-18T01:48:02.797" v="87"/>
          <ac:picMkLst>
            <pc:docMk/>
            <pc:sldMk cId="109857222" sldId="256"/>
            <ac:picMk id="18" creationId="{00D97A0F-A068-437B-FC49-B8A0281B107D}"/>
          </ac:picMkLst>
        </pc:picChg>
        <pc:picChg chg="add del mod">
          <ac:chgData name="Stanley Chum" userId="S::s3842670@student.rmit.edu.au::e5ab9f2e-4cad-4ddf-9e33-6ff6d556545a" providerId="AD" clId="Web-{4E2C37B7-F14F-B653-E4E4-74C4EBD18B43}" dt="2022-08-18T01:48:27.001" v="90"/>
          <ac:picMkLst>
            <pc:docMk/>
            <pc:sldMk cId="109857222" sldId="256"/>
            <ac:picMk id="19" creationId="{FC277A2C-E37E-06C4-6F6B-E2B6CA38B6B4}"/>
          </ac:picMkLst>
        </pc:picChg>
        <pc:picChg chg="add del mod">
          <ac:chgData name="Stanley Chum" userId="S::s3842670@student.rmit.edu.au::e5ab9f2e-4cad-4ddf-9e33-6ff6d556545a" providerId="AD" clId="Web-{4E2C37B7-F14F-B653-E4E4-74C4EBD18B43}" dt="2022-08-18T01:51:29.803" v="99"/>
          <ac:picMkLst>
            <pc:docMk/>
            <pc:sldMk cId="109857222" sldId="256"/>
            <ac:picMk id="20" creationId="{F8DDE3F5-5A04-3B66-B6F6-FCE680F72BDE}"/>
          </ac:picMkLst>
        </pc:picChg>
        <pc:picChg chg="add mod">
          <ac:chgData name="Stanley Chum" userId="S::s3842670@student.rmit.edu.au::e5ab9f2e-4cad-4ddf-9e33-6ff6d556545a" providerId="AD" clId="Web-{4E2C37B7-F14F-B653-E4E4-74C4EBD18B43}" dt="2022-08-18T01:49:27.862" v="97" actId="1076"/>
          <ac:picMkLst>
            <pc:docMk/>
            <pc:sldMk cId="109857222" sldId="256"/>
            <ac:picMk id="21" creationId="{438D2A04-04FD-2EF4-4186-A66F4CBA8B85}"/>
          </ac:picMkLst>
        </pc:picChg>
        <pc:picChg chg="add mod">
          <ac:chgData name="Stanley Chum" userId="S::s3842670@student.rmit.edu.au::e5ab9f2e-4cad-4ddf-9e33-6ff6d556545a" providerId="AD" clId="Web-{4E2C37B7-F14F-B653-E4E4-74C4EBD18B43}" dt="2022-08-18T01:52:32.321" v="113" actId="1076"/>
          <ac:picMkLst>
            <pc:docMk/>
            <pc:sldMk cId="109857222" sldId="256"/>
            <ac:picMk id="22" creationId="{CFDFE4B6-6E54-3D58-B2CD-0D06566C0094}"/>
          </ac:picMkLst>
        </pc:picChg>
        <pc:picChg chg="add del mod">
          <ac:chgData name="Stanley Chum" userId="S::s3842670@student.rmit.edu.au::e5ab9f2e-4cad-4ddf-9e33-6ff6d556545a" providerId="AD" clId="Web-{4E2C37B7-F14F-B653-E4E4-74C4EBD18B43}" dt="2022-08-18T01:52:34.977" v="114"/>
          <ac:picMkLst>
            <pc:docMk/>
            <pc:sldMk cId="109857222" sldId="256"/>
            <ac:picMk id="23" creationId="{77D4BC99-5047-0EA9-CC79-AEBAB695BC88}"/>
          </ac:picMkLst>
        </pc:picChg>
        <pc:picChg chg="add mod">
          <ac:chgData name="Stanley Chum" userId="S::s3842670@student.rmit.edu.au::e5ab9f2e-4cad-4ddf-9e33-6ff6d556545a" providerId="AD" clId="Web-{4E2C37B7-F14F-B653-E4E4-74C4EBD18B43}" dt="2022-08-18T01:52:39.602" v="116" actId="1076"/>
          <ac:picMkLst>
            <pc:docMk/>
            <pc:sldMk cId="109857222" sldId="256"/>
            <ac:picMk id="24" creationId="{C855796F-B643-7627-6886-FA8343DF141A}"/>
          </ac:picMkLst>
        </pc:picChg>
        <pc:picChg chg="add mod">
          <ac:chgData name="Stanley Chum" userId="S::s3842670@student.rmit.edu.au::e5ab9f2e-4cad-4ddf-9e33-6ff6d556545a" providerId="AD" clId="Web-{4E2C37B7-F14F-B653-E4E4-74C4EBD18B43}" dt="2022-08-18T01:52:44.009" v="118" actId="1076"/>
          <ac:picMkLst>
            <pc:docMk/>
            <pc:sldMk cId="109857222" sldId="256"/>
            <ac:picMk id="25" creationId="{BDEFA9D6-C42A-5954-0CAC-A2C7FDE76B43}"/>
          </ac:picMkLst>
        </pc:picChg>
        <pc:picChg chg="add mod">
          <ac:chgData name="Stanley Chum" userId="S::s3842670@student.rmit.edu.au::e5ab9f2e-4cad-4ddf-9e33-6ff6d556545a" providerId="AD" clId="Web-{4E2C37B7-F14F-B653-E4E4-74C4EBD18B43}" dt="2022-08-18T01:52:49.353" v="120" actId="1076"/>
          <ac:picMkLst>
            <pc:docMk/>
            <pc:sldMk cId="109857222" sldId="256"/>
            <ac:picMk id="30" creationId="{F3CE3E49-065D-D9B6-CAAF-991BF1797F1E}"/>
          </ac:picMkLst>
        </pc:picChg>
        <pc:picChg chg="add del mod">
          <ac:chgData name="Stanley Chum" userId="S::s3842670@student.rmit.edu.au::e5ab9f2e-4cad-4ddf-9e33-6ff6d556545a" providerId="AD" clId="Web-{4E2C37B7-F14F-B653-E4E4-74C4EBD18B43}" dt="2022-08-18T01:57:47.081" v="132"/>
          <ac:picMkLst>
            <pc:docMk/>
            <pc:sldMk cId="109857222" sldId="256"/>
            <ac:picMk id="31" creationId="{AD8FBDCD-C6B5-BA47-2CA8-4F7A7440DC5E}"/>
          </ac:picMkLst>
        </pc:picChg>
      </pc:sldChg>
      <pc:sldChg chg="addSp delSp modSp mod setBg modClrScheme delDesignElem chgLayout">
        <pc:chgData name="Stanley Chum" userId="S::s3842670@student.rmit.edu.au::e5ab9f2e-4cad-4ddf-9e33-6ff6d556545a" providerId="AD" clId="Web-{4E2C37B7-F14F-B653-E4E4-74C4EBD18B43}" dt="2022-08-18T01:42:58.100" v="46"/>
        <pc:sldMkLst>
          <pc:docMk/>
          <pc:sldMk cId="618171255" sldId="257"/>
        </pc:sldMkLst>
        <pc:spChg chg="mod ord">
          <ac:chgData name="Stanley Chum" userId="S::s3842670@student.rmit.edu.au::e5ab9f2e-4cad-4ddf-9e33-6ff6d556545a" providerId="AD" clId="Web-{4E2C37B7-F14F-B653-E4E4-74C4EBD18B43}" dt="2022-08-18T01:42:58.100" v="46"/>
          <ac:spMkLst>
            <pc:docMk/>
            <pc:sldMk cId="618171255" sldId="257"/>
            <ac:spMk id="2" creationId="{25B5CF83-E860-84DC-F987-47A2BA502E42}"/>
          </ac:spMkLst>
        </pc:spChg>
        <pc:spChg chg="mod ord">
          <ac:chgData name="Stanley Chum" userId="S::s3842670@student.rmit.edu.au::e5ab9f2e-4cad-4ddf-9e33-6ff6d556545a" providerId="AD" clId="Web-{4E2C37B7-F14F-B653-E4E4-74C4EBD18B43}" dt="2022-08-18T01:42:58.100" v="46"/>
          <ac:spMkLst>
            <pc:docMk/>
            <pc:sldMk cId="618171255" sldId="257"/>
            <ac:spMk id="3" creationId="{29CA49B2-44A3-A73F-1D48-CA94F3083581}"/>
          </ac:spMkLst>
        </pc:spChg>
        <pc:spChg chg="add del">
          <ac:chgData name="Stanley Chum" userId="S::s3842670@student.rmit.edu.au::e5ab9f2e-4cad-4ddf-9e33-6ff6d556545a" providerId="AD" clId="Web-{4E2C37B7-F14F-B653-E4E4-74C4EBD18B43}" dt="2022-08-18T01:34:01.208" v="30"/>
          <ac:spMkLst>
            <pc:docMk/>
            <pc:sldMk cId="618171255" sldId="257"/>
            <ac:spMk id="8" creationId="{100EDD19-6802-4EC3-95CE-CFFAB042CFD6}"/>
          </ac:spMkLst>
        </pc:spChg>
        <pc:spChg chg="add del">
          <ac:chgData name="Stanley Chum" userId="S::s3842670@student.rmit.edu.au::e5ab9f2e-4cad-4ddf-9e33-6ff6d556545a" providerId="AD" clId="Web-{4E2C37B7-F14F-B653-E4E4-74C4EBD18B43}" dt="2022-08-18T01:34:01.208" v="30"/>
          <ac:spMkLst>
            <pc:docMk/>
            <pc:sldMk cId="618171255" sldId="257"/>
            <ac:spMk id="10" creationId="{DB17E863-922E-4C26-BD64-E8FD41D28661}"/>
          </ac:spMkLst>
        </pc:spChg>
        <pc:spChg chg="add del">
          <ac:chgData name="Stanley Chum" userId="S::s3842670@student.rmit.edu.au::e5ab9f2e-4cad-4ddf-9e33-6ff6d556545a" providerId="AD" clId="Web-{4E2C37B7-F14F-B653-E4E4-74C4EBD18B43}" dt="2022-08-18T01:42:58.100" v="46"/>
          <ac:spMkLst>
            <pc:docMk/>
            <pc:sldMk cId="618171255" sldId="257"/>
            <ac:spMk id="12" creationId="{2AEBC8F2-97B1-41B4-93F1-2D289E197FBA}"/>
          </ac:spMkLst>
        </pc:spChg>
        <pc:spChg chg="add del">
          <ac:chgData name="Stanley Chum" userId="S::s3842670@student.rmit.edu.au::e5ab9f2e-4cad-4ddf-9e33-6ff6d556545a" providerId="AD" clId="Web-{4E2C37B7-F14F-B653-E4E4-74C4EBD18B43}" dt="2022-08-18T01:42:58.100" v="46"/>
          <ac:spMkLst>
            <pc:docMk/>
            <pc:sldMk cId="618171255" sldId="257"/>
            <ac:spMk id="13" creationId="{827B839B-9ADE-406B-8590-F1CAEDED45A1}"/>
          </ac:spMkLst>
        </pc:spChg>
        <pc:spChg chg="add del">
          <ac:chgData name="Stanley Chum" userId="S::s3842670@student.rmit.edu.au::e5ab9f2e-4cad-4ddf-9e33-6ff6d556545a" providerId="AD" clId="Web-{4E2C37B7-F14F-B653-E4E4-74C4EBD18B43}" dt="2022-08-18T01:42:58.100" v="46"/>
          <ac:spMkLst>
            <pc:docMk/>
            <pc:sldMk cId="618171255" sldId="257"/>
            <ac:spMk id="14" creationId="{472E3A19-F5D5-48FC-BB9C-48C2F68F598B}"/>
          </ac:spMkLst>
        </pc:spChg>
        <pc:spChg chg="add del">
          <ac:chgData name="Stanley Chum" userId="S::s3842670@student.rmit.edu.au::e5ab9f2e-4cad-4ddf-9e33-6ff6d556545a" providerId="AD" clId="Web-{4E2C37B7-F14F-B653-E4E4-74C4EBD18B43}" dt="2022-08-18T01:42:58.100" v="46"/>
          <ac:spMkLst>
            <pc:docMk/>
            <pc:sldMk cId="618171255" sldId="257"/>
            <ac:spMk id="15" creationId="{CFE45BF0-46DB-408C-B5F7-7B11716805D4}"/>
          </ac:spMkLst>
        </pc:spChg>
        <pc:spChg chg="add del">
          <ac:chgData name="Stanley Chum" userId="S::s3842670@student.rmit.edu.au::e5ab9f2e-4cad-4ddf-9e33-6ff6d556545a" providerId="AD" clId="Web-{4E2C37B7-F14F-B653-E4E4-74C4EBD18B43}" dt="2022-08-18T01:42:58.100" v="46"/>
          <ac:spMkLst>
            <pc:docMk/>
            <pc:sldMk cId="618171255" sldId="257"/>
            <ac:spMk id="16" creationId="{7A62E32F-BB65-43A8-8EB5-92346890E549}"/>
          </ac:spMkLst>
        </pc:spChg>
        <pc:spChg chg="add del">
          <ac:chgData name="Stanley Chum" userId="S::s3842670@student.rmit.edu.au::e5ab9f2e-4cad-4ddf-9e33-6ff6d556545a" providerId="AD" clId="Web-{4E2C37B7-F14F-B653-E4E4-74C4EBD18B43}" dt="2022-08-18T01:42:58.100" v="46"/>
          <ac:spMkLst>
            <pc:docMk/>
            <pc:sldMk cId="618171255" sldId="257"/>
            <ac:spMk id="18" creationId="{14E91B64-9FCC-451E-AFB4-A827D6329367}"/>
          </ac:spMkLst>
        </pc:spChg>
        <pc:spChg chg="add">
          <ac:chgData name="Stanley Chum" userId="S::s3842670@student.rmit.edu.au::e5ab9f2e-4cad-4ddf-9e33-6ff6d556545a" providerId="AD" clId="Web-{4E2C37B7-F14F-B653-E4E4-74C4EBD18B43}" dt="2022-08-18T01:42:58.100" v="46"/>
          <ac:spMkLst>
            <pc:docMk/>
            <pc:sldMk cId="618171255" sldId="257"/>
            <ac:spMk id="23" creationId="{6A1473A6-3F22-483E-8A30-80B9D2B14592}"/>
          </ac:spMkLst>
        </pc:spChg>
        <pc:grpChg chg="add">
          <ac:chgData name="Stanley Chum" userId="S::s3842670@student.rmit.edu.au::e5ab9f2e-4cad-4ddf-9e33-6ff6d556545a" providerId="AD" clId="Web-{4E2C37B7-F14F-B653-E4E4-74C4EBD18B43}" dt="2022-08-18T01:42:58.100" v="46"/>
          <ac:grpSpMkLst>
            <pc:docMk/>
            <pc:sldMk cId="618171255" sldId="257"/>
            <ac:grpSpMk id="25" creationId="{AA1375E3-3E53-4D75-BAB7-E5929BFCB25F}"/>
          </ac:grpSpMkLst>
        </pc:grpChg>
      </pc:sldChg>
      <pc:sldChg chg="addSp delSp modSp mod setBg modClrScheme delDesignElem chgLayout">
        <pc:chgData name="Stanley Chum" userId="S::s3842670@student.rmit.edu.au::e5ab9f2e-4cad-4ddf-9e33-6ff6d556545a" providerId="AD" clId="Web-{4E2C37B7-F14F-B653-E4E4-74C4EBD18B43}" dt="2022-08-18T01:43:05.490" v="47"/>
        <pc:sldMkLst>
          <pc:docMk/>
          <pc:sldMk cId="2556794201" sldId="258"/>
        </pc:sldMkLst>
        <pc:spChg chg="mod ord">
          <ac:chgData name="Stanley Chum" userId="S::s3842670@student.rmit.edu.au::e5ab9f2e-4cad-4ddf-9e33-6ff6d556545a" providerId="AD" clId="Web-{4E2C37B7-F14F-B653-E4E4-74C4EBD18B43}" dt="2022-08-18T01:43:05.490" v="47"/>
          <ac:spMkLst>
            <pc:docMk/>
            <pc:sldMk cId="2556794201" sldId="258"/>
            <ac:spMk id="2" creationId="{0B7876B1-2CEF-9F67-F2CF-27629342C1ED}"/>
          </ac:spMkLst>
        </pc:spChg>
        <pc:spChg chg="del mod">
          <ac:chgData name="Stanley Chum" userId="S::s3842670@student.rmit.edu.au::e5ab9f2e-4cad-4ddf-9e33-6ff6d556545a" providerId="AD" clId="Web-{4E2C37B7-F14F-B653-E4E4-74C4EBD18B43}" dt="2022-08-18T01:35:37.586" v="36"/>
          <ac:spMkLst>
            <pc:docMk/>
            <pc:sldMk cId="2556794201" sldId="258"/>
            <ac:spMk id="3" creationId="{1461D292-DC1A-7D49-178C-1A1594AC8745}"/>
          </ac:spMkLst>
        </pc:spChg>
        <pc:spChg chg="add del">
          <ac:chgData name="Stanley Chum" userId="S::s3842670@student.rmit.edu.au::e5ab9f2e-4cad-4ddf-9e33-6ff6d556545a" providerId="AD" clId="Web-{4E2C37B7-F14F-B653-E4E4-74C4EBD18B43}" dt="2022-08-18T01:35:37.570" v="35"/>
          <ac:spMkLst>
            <pc:docMk/>
            <pc:sldMk cId="2556794201" sldId="258"/>
            <ac:spMk id="8" creationId="{6A1473A6-3F22-483E-8A30-80B9D2B14592}"/>
          </ac:spMkLst>
        </pc:spChg>
        <pc:spChg chg="add del">
          <ac:chgData name="Stanley Chum" userId="S::s3842670@student.rmit.edu.au::e5ab9f2e-4cad-4ddf-9e33-6ff6d556545a" providerId="AD" clId="Web-{4E2C37B7-F14F-B653-E4E4-74C4EBD18B43}" dt="2022-08-18T01:43:05.490" v="47"/>
          <ac:spMkLst>
            <pc:docMk/>
            <pc:sldMk cId="2556794201" sldId="258"/>
            <ac:spMk id="12" creationId="{8D1AD6B3-BE88-4CEB-BA17-790657CC4729}"/>
          </ac:spMkLst>
        </pc:spChg>
        <pc:spChg chg="add del">
          <ac:chgData name="Stanley Chum" userId="S::s3842670@student.rmit.edu.au::e5ab9f2e-4cad-4ddf-9e33-6ff6d556545a" providerId="AD" clId="Web-{4E2C37B7-F14F-B653-E4E4-74C4EBD18B43}" dt="2022-08-18T01:43:05.490" v="47"/>
          <ac:spMkLst>
            <pc:docMk/>
            <pc:sldMk cId="2556794201" sldId="258"/>
            <ac:spMk id="18" creationId="{A3363022-C969-41E9-8EB2-E4C94908C1FA}"/>
          </ac:spMkLst>
        </pc:spChg>
        <pc:spChg chg="add">
          <ac:chgData name="Stanley Chum" userId="S::s3842670@student.rmit.edu.au::e5ab9f2e-4cad-4ddf-9e33-6ff6d556545a" providerId="AD" clId="Web-{4E2C37B7-F14F-B653-E4E4-74C4EBD18B43}" dt="2022-08-18T01:43:05.490" v="47"/>
          <ac:spMkLst>
            <pc:docMk/>
            <pc:sldMk cId="2556794201" sldId="258"/>
            <ac:spMk id="23" creationId="{3C5974B6-3353-4781-B620-BC5168DAE10D}"/>
          </ac:spMkLst>
        </pc:spChg>
        <pc:spChg chg="add">
          <ac:chgData name="Stanley Chum" userId="S::s3842670@student.rmit.edu.au::e5ab9f2e-4cad-4ddf-9e33-6ff6d556545a" providerId="AD" clId="Web-{4E2C37B7-F14F-B653-E4E4-74C4EBD18B43}" dt="2022-08-18T01:43:05.490" v="47"/>
          <ac:spMkLst>
            <pc:docMk/>
            <pc:sldMk cId="2556794201" sldId="258"/>
            <ac:spMk id="25" creationId="{0A2C0FD4-452B-439A-A978-C37BC16F59BA}"/>
          </ac:spMkLst>
        </pc:spChg>
        <pc:spChg chg="add">
          <ac:chgData name="Stanley Chum" userId="S::s3842670@student.rmit.edu.au::e5ab9f2e-4cad-4ddf-9e33-6ff6d556545a" providerId="AD" clId="Web-{4E2C37B7-F14F-B653-E4E4-74C4EBD18B43}" dt="2022-08-18T01:43:05.490" v="47"/>
          <ac:spMkLst>
            <pc:docMk/>
            <pc:sldMk cId="2556794201" sldId="258"/>
            <ac:spMk id="27" creationId="{16929AE4-43B6-494E-B7D6-F778AB2F2229}"/>
          </ac:spMkLst>
        </pc:spChg>
        <pc:spChg chg="add">
          <ac:chgData name="Stanley Chum" userId="S::s3842670@student.rmit.edu.au::e5ab9f2e-4cad-4ddf-9e33-6ff6d556545a" providerId="AD" clId="Web-{4E2C37B7-F14F-B653-E4E4-74C4EBD18B43}" dt="2022-08-18T01:43:05.490" v="47"/>
          <ac:spMkLst>
            <pc:docMk/>
            <pc:sldMk cId="2556794201" sldId="258"/>
            <ac:spMk id="29" creationId="{8CEE0D70-D5EB-4589-819D-77F64EC4FDE3}"/>
          </ac:spMkLst>
        </pc:spChg>
        <pc:spChg chg="add">
          <ac:chgData name="Stanley Chum" userId="S::s3842670@student.rmit.edu.au::e5ab9f2e-4cad-4ddf-9e33-6ff6d556545a" providerId="AD" clId="Web-{4E2C37B7-F14F-B653-E4E4-74C4EBD18B43}" dt="2022-08-18T01:43:05.490" v="47"/>
          <ac:spMkLst>
            <pc:docMk/>
            <pc:sldMk cId="2556794201" sldId="258"/>
            <ac:spMk id="31" creationId="{2A701B99-D75A-4647-9635-9858D3BA73F1}"/>
          </ac:spMkLst>
        </pc:spChg>
        <pc:spChg chg="add">
          <ac:chgData name="Stanley Chum" userId="S::s3842670@student.rmit.edu.au::e5ab9f2e-4cad-4ddf-9e33-6ff6d556545a" providerId="AD" clId="Web-{4E2C37B7-F14F-B653-E4E4-74C4EBD18B43}" dt="2022-08-18T01:43:05.490" v="47"/>
          <ac:spMkLst>
            <pc:docMk/>
            <pc:sldMk cId="2556794201" sldId="258"/>
            <ac:spMk id="33" creationId="{884DEADC-5415-4FC6-93F0-89769392AFD1}"/>
          </ac:spMkLst>
        </pc:spChg>
        <pc:grpChg chg="add del">
          <ac:chgData name="Stanley Chum" userId="S::s3842670@student.rmit.edu.au::e5ab9f2e-4cad-4ddf-9e33-6ff6d556545a" providerId="AD" clId="Web-{4E2C37B7-F14F-B653-E4E4-74C4EBD18B43}" dt="2022-08-18T01:35:37.570" v="35"/>
          <ac:grpSpMkLst>
            <pc:docMk/>
            <pc:sldMk cId="2556794201" sldId="258"/>
            <ac:grpSpMk id="10" creationId="{AA1375E3-3E53-4D75-BAB7-E5929BFCB25F}"/>
          </ac:grpSpMkLst>
        </pc:grpChg>
        <pc:grpChg chg="add del">
          <ac:chgData name="Stanley Chum" userId="S::s3842670@student.rmit.edu.au::e5ab9f2e-4cad-4ddf-9e33-6ff6d556545a" providerId="AD" clId="Web-{4E2C37B7-F14F-B653-E4E4-74C4EBD18B43}" dt="2022-08-18T01:43:05.490" v="47"/>
          <ac:grpSpMkLst>
            <pc:docMk/>
            <pc:sldMk cId="2556794201" sldId="258"/>
            <ac:grpSpMk id="14" creationId="{89D1390B-7E13-4B4F-9CB2-391063412E54}"/>
          </ac:grpSpMkLst>
        </pc:grpChg>
        <pc:picChg chg="add mod">
          <ac:chgData name="Stanley Chum" userId="S::s3842670@student.rmit.edu.au::e5ab9f2e-4cad-4ddf-9e33-6ff6d556545a" providerId="AD" clId="Web-{4E2C37B7-F14F-B653-E4E4-74C4EBD18B43}" dt="2022-08-18T01:43:05.490" v="47"/>
          <ac:picMkLst>
            <pc:docMk/>
            <pc:sldMk cId="2556794201" sldId="258"/>
            <ac:picMk id="7" creationId="{D468B3EA-CB25-1E78-981A-B04ED489722F}"/>
          </ac:picMkLst>
        </pc:picChg>
      </pc:sldChg>
      <pc:sldChg chg="modSp mod modClrScheme chgLayout">
        <pc:chgData name="Stanley Chum" userId="S::s3842670@student.rmit.edu.au::e5ab9f2e-4cad-4ddf-9e33-6ff6d556545a" providerId="AD" clId="Web-{4E2C37B7-F14F-B653-E4E4-74C4EBD18B43}" dt="2022-08-18T01:55:15.014" v="128" actId="20577"/>
        <pc:sldMkLst>
          <pc:docMk/>
          <pc:sldMk cId="3219946763" sldId="259"/>
        </pc:sldMkLst>
        <pc:spChg chg="mod ord">
          <ac:chgData name="Stanley Chum" userId="S::s3842670@student.rmit.edu.au::e5ab9f2e-4cad-4ddf-9e33-6ff6d556545a" providerId="AD" clId="Web-{4E2C37B7-F14F-B653-E4E4-74C4EBD18B43}" dt="2022-08-18T01:42:38.411" v="44"/>
          <ac:spMkLst>
            <pc:docMk/>
            <pc:sldMk cId="3219946763" sldId="259"/>
            <ac:spMk id="2" creationId="{A073E3A6-88D1-793B-E8B8-9944657B3F43}"/>
          </ac:spMkLst>
        </pc:spChg>
        <pc:spChg chg="mod ord">
          <ac:chgData name="Stanley Chum" userId="S::s3842670@student.rmit.edu.au::e5ab9f2e-4cad-4ddf-9e33-6ff6d556545a" providerId="AD" clId="Web-{4E2C37B7-F14F-B653-E4E4-74C4EBD18B43}" dt="2022-08-18T01:55:15.014" v="128" actId="20577"/>
          <ac:spMkLst>
            <pc:docMk/>
            <pc:sldMk cId="3219946763" sldId="259"/>
            <ac:spMk id="3" creationId="{943552E0-F45D-E5E7-302F-AB1F077E0E35}"/>
          </ac:spMkLst>
        </pc:spChg>
      </pc:sldChg>
      <pc:sldChg chg="addSp delSp modSp mod setBg modClrScheme setClrOvrMap chgLayout">
        <pc:chgData name="Stanley Chum" userId="S::s3842670@student.rmit.edu.au::e5ab9f2e-4cad-4ddf-9e33-6ff6d556545a" providerId="AD" clId="Web-{4E2C37B7-F14F-B653-E4E4-74C4EBD18B43}" dt="2022-08-18T02:07:32.615" v="190" actId="20577"/>
        <pc:sldMkLst>
          <pc:docMk/>
          <pc:sldMk cId="1003509310" sldId="260"/>
        </pc:sldMkLst>
        <pc:spChg chg="mod ord">
          <ac:chgData name="Stanley Chum" userId="S::s3842670@student.rmit.edu.au::e5ab9f2e-4cad-4ddf-9e33-6ff6d556545a" providerId="AD" clId="Web-{4E2C37B7-F14F-B653-E4E4-74C4EBD18B43}" dt="2022-08-18T02:07:32.615" v="190" actId="20577"/>
          <ac:spMkLst>
            <pc:docMk/>
            <pc:sldMk cId="1003509310" sldId="260"/>
            <ac:spMk id="2" creationId="{5238C359-D410-A722-CBDC-6FADD5BFD8B2}"/>
          </ac:spMkLst>
        </pc:spChg>
        <pc:spChg chg="del mod ord">
          <ac:chgData name="Stanley Chum" userId="S::s3842670@student.rmit.edu.au::e5ab9f2e-4cad-4ddf-9e33-6ff6d556545a" providerId="AD" clId="Web-{4E2C37B7-F14F-B653-E4E4-74C4EBD18B43}" dt="2022-08-18T01:58:21.051" v="133"/>
          <ac:spMkLst>
            <pc:docMk/>
            <pc:sldMk cId="1003509310" sldId="260"/>
            <ac:spMk id="3" creationId="{F4D68B8E-1396-E83E-D89C-C6A708B938D1}"/>
          </ac:spMkLst>
        </pc:spChg>
        <pc:spChg chg="add del">
          <ac:chgData name="Stanley Chum" userId="S::s3842670@student.rmit.edu.au::e5ab9f2e-4cad-4ddf-9e33-6ff6d556545a" providerId="AD" clId="Web-{4E2C37B7-F14F-B653-E4E4-74C4EBD18B43}" dt="2022-08-18T01:58:34.036" v="134"/>
          <ac:spMkLst>
            <pc:docMk/>
            <pc:sldMk cId="1003509310" sldId="260"/>
            <ac:spMk id="9" creationId="{0671A8AE-40A1-4631-A6B8-581AFF065482}"/>
          </ac:spMkLst>
        </pc:spChg>
        <pc:spChg chg="add del">
          <ac:chgData name="Stanley Chum" userId="S::s3842670@student.rmit.edu.au::e5ab9f2e-4cad-4ddf-9e33-6ff6d556545a" providerId="AD" clId="Web-{4E2C37B7-F14F-B653-E4E4-74C4EBD18B43}" dt="2022-08-18T01:58:34.036" v="134"/>
          <ac:spMkLst>
            <pc:docMk/>
            <pc:sldMk cId="1003509310" sldId="260"/>
            <ac:spMk id="11" creationId="{AB58EF07-17C2-48CF-ABB0-EEF1F17CB8F0}"/>
          </ac:spMkLst>
        </pc:spChg>
        <pc:spChg chg="add del">
          <ac:chgData name="Stanley Chum" userId="S::s3842670@student.rmit.edu.au::e5ab9f2e-4cad-4ddf-9e33-6ff6d556545a" providerId="AD" clId="Web-{4E2C37B7-F14F-B653-E4E4-74C4EBD18B43}" dt="2022-08-18T01:58:34.036" v="134"/>
          <ac:spMkLst>
            <pc:docMk/>
            <pc:sldMk cId="1003509310" sldId="260"/>
            <ac:spMk id="13" creationId="{AF2F604E-43BE-4DC3-B983-E071523364F8}"/>
          </ac:spMkLst>
        </pc:spChg>
        <pc:spChg chg="add del">
          <ac:chgData name="Stanley Chum" userId="S::s3842670@student.rmit.edu.au::e5ab9f2e-4cad-4ddf-9e33-6ff6d556545a" providerId="AD" clId="Web-{4E2C37B7-F14F-B653-E4E4-74C4EBD18B43}" dt="2022-08-18T01:58:34.036" v="134"/>
          <ac:spMkLst>
            <pc:docMk/>
            <pc:sldMk cId="1003509310" sldId="260"/>
            <ac:spMk id="15" creationId="{08C9B587-E65E-4B52-B37C-ABEBB6E87928}"/>
          </ac:spMkLst>
        </pc:spChg>
        <pc:spChg chg="add">
          <ac:chgData name="Stanley Chum" userId="S::s3842670@student.rmit.edu.au::e5ab9f2e-4cad-4ddf-9e33-6ff6d556545a" providerId="AD" clId="Web-{4E2C37B7-F14F-B653-E4E4-74C4EBD18B43}" dt="2022-08-18T01:58:34.036" v="134"/>
          <ac:spMkLst>
            <pc:docMk/>
            <pc:sldMk cId="1003509310" sldId="260"/>
            <ac:spMk id="20" creationId="{D928DD85-BB99-450D-A702-2683E0296282}"/>
          </ac:spMkLst>
        </pc:spChg>
        <pc:spChg chg="add">
          <ac:chgData name="Stanley Chum" userId="S::s3842670@student.rmit.edu.au::e5ab9f2e-4cad-4ddf-9e33-6ff6d556545a" providerId="AD" clId="Web-{4E2C37B7-F14F-B653-E4E4-74C4EBD18B43}" dt="2022-08-18T01:58:34.036" v="134"/>
          <ac:spMkLst>
            <pc:docMk/>
            <pc:sldMk cId="1003509310" sldId="260"/>
            <ac:spMk id="22" creationId="{240E5BD2-4019-4012-A1AA-628900E659E9}"/>
          </ac:spMkLst>
        </pc:spChg>
        <pc:picChg chg="add mod">
          <ac:chgData name="Stanley Chum" userId="S::s3842670@student.rmit.edu.au::e5ab9f2e-4cad-4ddf-9e33-6ff6d556545a" providerId="AD" clId="Web-{4E2C37B7-F14F-B653-E4E4-74C4EBD18B43}" dt="2022-08-18T01:58:34.036" v="134"/>
          <ac:picMkLst>
            <pc:docMk/>
            <pc:sldMk cId="1003509310" sldId="260"/>
            <ac:picMk id="5" creationId="{0867D659-2A10-B672-C81F-5B751152DDC0}"/>
          </ac:picMkLst>
        </pc:picChg>
      </pc:sldChg>
      <pc:sldChg chg="addSp delSp modSp mod modClrScheme delDesignElem chgLayout">
        <pc:chgData name="Stanley Chum" userId="S::s3842670@student.rmit.edu.au::e5ab9f2e-4cad-4ddf-9e33-6ff6d556545a" providerId="AD" clId="Web-{4E2C37B7-F14F-B653-E4E4-74C4EBD18B43}" dt="2022-08-18T01:42:38.411" v="44"/>
        <pc:sldMkLst>
          <pc:docMk/>
          <pc:sldMk cId="2196327699" sldId="261"/>
        </pc:sldMkLst>
        <pc:spChg chg="mod ord">
          <ac:chgData name="Stanley Chum" userId="S::s3842670@student.rmit.edu.au::e5ab9f2e-4cad-4ddf-9e33-6ff6d556545a" providerId="AD" clId="Web-{4E2C37B7-F14F-B653-E4E4-74C4EBD18B43}" dt="2022-08-18T01:42:38.411" v="44"/>
          <ac:spMkLst>
            <pc:docMk/>
            <pc:sldMk cId="2196327699" sldId="261"/>
            <ac:spMk id="2" creationId="{65DF62E1-A874-9390-6DF8-AE7813243612}"/>
          </ac:spMkLst>
        </pc:spChg>
        <pc:spChg chg="mod">
          <ac:chgData name="Stanley Chum" userId="S::s3842670@student.rmit.edu.au::e5ab9f2e-4cad-4ddf-9e33-6ff6d556545a" providerId="AD" clId="Web-{4E2C37B7-F14F-B653-E4E4-74C4EBD18B43}" dt="2022-08-18T01:42:19.708" v="42" actId="1076"/>
          <ac:spMkLst>
            <pc:docMk/>
            <pc:sldMk cId="2196327699" sldId="261"/>
            <ac:spMk id="3" creationId="{B1E67D7B-8BC2-71EE-B129-47D66C044AD9}"/>
          </ac:spMkLst>
        </pc:spChg>
        <pc:spChg chg="add del">
          <ac:chgData name="Stanley Chum" userId="S::s3842670@student.rmit.edu.au::e5ab9f2e-4cad-4ddf-9e33-6ff6d556545a" providerId="AD" clId="Web-{4E2C37B7-F14F-B653-E4E4-74C4EBD18B43}" dt="2022-08-18T01:42:38.411" v="44"/>
          <ac:spMkLst>
            <pc:docMk/>
            <pc:sldMk cId="2196327699" sldId="261"/>
            <ac:spMk id="27" creationId="{58F1FB8D-1842-4A04-998D-6CF047AB2790}"/>
          </ac:spMkLst>
        </pc:spChg>
        <pc:spChg chg="add del">
          <ac:chgData name="Stanley Chum" userId="S::s3842670@student.rmit.edu.au::e5ab9f2e-4cad-4ddf-9e33-6ff6d556545a" providerId="AD" clId="Web-{4E2C37B7-F14F-B653-E4E4-74C4EBD18B43}" dt="2022-08-18T01:42:38.411" v="44"/>
          <ac:spMkLst>
            <pc:docMk/>
            <pc:sldMk cId="2196327699" sldId="261"/>
            <ac:spMk id="28" creationId="{56C20283-73E0-40EC-8AD8-057F581F64C2}"/>
          </ac:spMkLst>
        </pc:spChg>
        <pc:spChg chg="add del">
          <ac:chgData name="Stanley Chum" userId="S::s3842670@student.rmit.edu.au::e5ab9f2e-4cad-4ddf-9e33-6ff6d556545a" providerId="AD" clId="Web-{4E2C37B7-F14F-B653-E4E4-74C4EBD18B43}" dt="2022-08-18T01:42:38.411" v="44"/>
          <ac:spMkLst>
            <pc:docMk/>
            <pc:sldMk cId="2196327699" sldId="261"/>
            <ac:spMk id="29" creationId="{3FCC729B-E528-40C3-82D3-BA4375575E87}"/>
          </ac:spMkLst>
        </pc:spChg>
      </pc:sldChg>
      <pc:sldChg chg="new">
        <pc:chgData name="Stanley Chum" userId="S::s3842670@student.rmit.edu.au::e5ab9f2e-4cad-4ddf-9e33-6ff6d556545a" providerId="AD" clId="Web-{4E2C37B7-F14F-B653-E4E4-74C4EBD18B43}" dt="2022-08-18T01:33:11.253" v="27"/>
        <pc:sldMkLst>
          <pc:docMk/>
          <pc:sldMk cId="2810036878" sldId="261"/>
        </pc:sldMkLst>
      </pc:sldChg>
      <pc:sldChg chg="addSp modSp new mod setBg modClrScheme chgLayout">
        <pc:chgData name="Stanley Chum" userId="S::s3842670@student.rmit.edu.au::e5ab9f2e-4cad-4ddf-9e33-6ff6d556545a" providerId="AD" clId="Web-{4E2C37B7-F14F-B653-E4E4-74C4EBD18B43}" dt="2022-08-18T01:43:09.772" v="48"/>
        <pc:sldMkLst>
          <pc:docMk/>
          <pc:sldMk cId="1918557403" sldId="262"/>
        </pc:sldMkLst>
        <pc:spChg chg="mod ord">
          <ac:chgData name="Stanley Chum" userId="S::s3842670@student.rmit.edu.au::e5ab9f2e-4cad-4ddf-9e33-6ff6d556545a" providerId="AD" clId="Web-{4E2C37B7-F14F-B653-E4E4-74C4EBD18B43}" dt="2022-08-18T01:43:09.772" v="48"/>
          <ac:spMkLst>
            <pc:docMk/>
            <pc:sldMk cId="1918557403" sldId="262"/>
            <ac:spMk id="2" creationId="{C30F9AA2-0CB7-59B6-DBEF-E31D12356942}"/>
          </ac:spMkLst>
        </pc:spChg>
        <pc:spChg chg="mod ord">
          <ac:chgData name="Stanley Chum" userId="S::s3842670@student.rmit.edu.au::e5ab9f2e-4cad-4ddf-9e33-6ff6d556545a" providerId="AD" clId="Web-{4E2C37B7-F14F-B653-E4E4-74C4EBD18B43}" dt="2022-08-18T01:43:09.772" v="48"/>
          <ac:spMkLst>
            <pc:docMk/>
            <pc:sldMk cId="1918557403" sldId="262"/>
            <ac:spMk id="3" creationId="{9C0D1393-7942-DD52-2826-578CF59BFB57}"/>
          </ac:spMkLst>
        </pc:spChg>
        <pc:spChg chg="add">
          <ac:chgData name="Stanley Chum" userId="S::s3842670@student.rmit.edu.au::e5ab9f2e-4cad-4ddf-9e33-6ff6d556545a" providerId="AD" clId="Web-{4E2C37B7-F14F-B653-E4E4-74C4EBD18B43}" dt="2022-08-18T01:43:09.772" v="48"/>
          <ac:spMkLst>
            <pc:docMk/>
            <pc:sldMk cId="1918557403" sldId="262"/>
            <ac:spMk id="8" creationId="{1BB867FF-FC45-48F7-8104-F89BE54909F1}"/>
          </ac:spMkLst>
        </pc:spChg>
        <pc:spChg chg="add">
          <ac:chgData name="Stanley Chum" userId="S::s3842670@student.rmit.edu.au::e5ab9f2e-4cad-4ddf-9e33-6ff6d556545a" providerId="AD" clId="Web-{4E2C37B7-F14F-B653-E4E4-74C4EBD18B43}" dt="2022-08-18T01:43:09.772" v="48"/>
          <ac:spMkLst>
            <pc:docMk/>
            <pc:sldMk cId="1918557403" sldId="262"/>
            <ac:spMk id="10" creationId="{8BB56887-D0D5-4F0C-9E19-7247EB83C8B7}"/>
          </ac:spMkLst>
        </pc:spChg>
        <pc:spChg chg="add">
          <ac:chgData name="Stanley Chum" userId="S::s3842670@student.rmit.edu.au::e5ab9f2e-4cad-4ddf-9e33-6ff6d556545a" providerId="AD" clId="Web-{4E2C37B7-F14F-B653-E4E4-74C4EBD18B43}" dt="2022-08-18T01:43:09.772" v="48"/>
          <ac:spMkLst>
            <pc:docMk/>
            <pc:sldMk cId="1918557403" sldId="262"/>
            <ac:spMk id="12" creationId="{081E4A58-353D-44AE-B2FC-2A74E2E400F7}"/>
          </ac:spMkLst>
        </pc:spChg>
      </pc:sldChg>
      <pc:sldChg chg="del">
        <pc:chgData name="Stanley Chum" userId="S::s3842670@student.rmit.edu.au::e5ab9f2e-4cad-4ddf-9e33-6ff6d556545a" providerId="AD" clId="Web-{4E2C37B7-F14F-B653-E4E4-74C4EBD18B43}" dt="2022-08-18T01:33:15.878" v="28"/>
        <pc:sldMkLst>
          <pc:docMk/>
          <pc:sldMk cId="2810036878" sldId="262"/>
        </pc:sldMkLst>
      </pc:sldChg>
      <pc:sldChg chg="modSp new">
        <pc:chgData name="Stanley Chum" userId="S::s3842670@student.rmit.edu.au::e5ab9f2e-4cad-4ddf-9e33-6ff6d556545a" providerId="AD" clId="Web-{4E2C37B7-F14F-B653-E4E4-74C4EBD18B43}" dt="2022-08-18T02:01:07.650" v="187" actId="20577"/>
        <pc:sldMkLst>
          <pc:docMk/>
          <pc:sldMk cId="539043891" sldId="263"/>
        </pc:sldMkLst>
        <pc:spChg chg="mod">
          <ac:chgData name="Stanley Chum" userId="S::s3842670@student.rmit.edu.au::e5ab9f2e-4cad-4ddf-9e33-6ff6d556545a" providerId="AD" clId="Web-{4E2C37B7-F14F-B653-E4E4-74C4EBD18B43}" dt="2022-08-18T02:01:07.650" v="187" actId="20577"/>
          <ac:spMkLst>
            <pc:docMk/>
            <pc:sldMk cId="539043891" sldId="263"/>
            <ac:spMk id="3" creationId="{4E4446E1-F905-574A-62E6-B15A9D7FC595}"/>
          </ac:spMkLst>
        </pc:spChg>
      </pc:sldChg>
      <pc:sldChg chg="addSp delSp modSp new mod setBg modClrScheme addAnim delDesignElem chgLayout">
        <pc:chgData name="Stanley Chum" userId="S::s3842670@student.rmit.edu.au::e5ab9f2e-4cad-4ddf-9e33-6ff6d556545a" providerId="AD" clId="Web-{4E2C37B7-F14F-B653-E4E4-74C4EBD18B43}" dt="2022-08-18T01:43:22.428" v="50"/>
        <pc:sldMkLst>
          <pc:docMk/>
          <pc:sldMk cId="3698596062" sldId="263"/>
        </pc:sldMkLst>
        <pc:spChg chg="mod ord">
          <ac:chgData name="Stanley Chum" userId="S::s3842670@student.rmit.edu.au::e5ab9f2e-4cad-4ddf-9e33-6ff6d556545a" providerId="AD" clId="Web-{4E2C37B7-F14F-B653-E4E4-74C4EBD18B43}" dt="2022-08-18T01:43:22.428" v="49"/>
          <ac:spMkLst>
            <pc:docMk/>
            <pc:sldMk cId="3698596062" sldId="263"/>
            <ac:spMk id="2" creationId="{CA190893-CBEC-0C04-8EAF-9AF688F1349A}"/>
          </ac:spMkLst>
        </pc:spChg>
        <pc:spChg chg="del mod ord">
          <ac:chgData name="Stanley Chum" userId="S::s3842670@student.rmit.edu.au::e5ab9f2e-4cad-4ddf-9e33-6ff6d556545a" providerId="AD" clId="Web-{4E2C37B7-F14F-B653-E4E4-74C4EBD18B43}" dt="2022-08-18T01:42:52.428" v="45"/>
          <ac:spMkLst>
            <pc:docMk/>
            <pc:sldMk cId="3698596062" sldId="263"/>
            <ac:spMk id="3" creationId="{C555E83B-68F3-DC2C-00A7-3A43A1945099}"/>
          </ac:spMkLst>
        </pc:spChg>
        <pc:spChg chg="add del">
          <ac:chgData name="Stanley Chum" userId="S::s3842670@student.rmit.edu.au::e5ab9f2e-4cad-4ddf-9e33-6ff6d556545a" providerId="AD" clId="Web-{4E2C37B7-F14F-B653-E4E4-74C4EBD18B43}" dt="2022-08-18T01:42:52.428" v="45"/>
          <ac:spMkLst>
            <pc:docMk/>
            <pc:sldMk cId="3698596062" sldId="263"/>
            <ac:spMk id="8" creationId="{76EFD3D9-44F0-4267-BCC1-1613E79D8274}"/>
          </ac:spMkLst>
        </pc:spChg>
        <pc:spChg chg="add del">
          <ac:chgData name="Stanley Chum" userId="S::s3842670@student.rmit.edu.au::e5ab9f2e-4cad-4ddf-9e33-6ff6d556545a" providerId="AD" clId="Web-{4E2C37B7-F14F-B653-E4E4-74C4EBD18B43}" dt="2022-08-18T01:42:52.428" v="45"/>
          <ac:spMkLst>
            <pc:docMk/>
            <pc:sldMk cId="3698596062" sldId="263"/>
            <ac:spMk id="10" creationId="{A779A851-95D6-41AF-937A-B0E4B7F6FA8D}"/>
          </ac:spMkLst>
        </pc:spChg>
        <pc:spChg chg="add del">
          <ac:chgData name="Stanley Chum" userId="S::s3842670@student.rmit.edu.au::e5ab9f2e-4cad-4ddf-9e33-6ff6d556545a" providerId="AD" clId="Web-{4E2C37B7-F14F-B653-E4E4-74C4EBD18B43}" dt="2022-08-18T01:42:52.428" v="45"/>
          <ac:spMkLst>
            <pc:docMk/>
            <pc:sldMk cId="3698596062" sldId="263"/>
            <ac:spMk id="12" creationId="{953FB2E7-B6CB-429C-81EB-D9516D6D5C8D}"/>
          </ac:spMkLst>
        </pc:spChg>
        <pc:spChg chg="add del">
          <ac:chgData name="Stanley Chum" userId="S::s3842670@student.rmit.edu.au::e5ab9f2e-4cad-4ddf-9e33-6ff6d556545a" providerId="AD" clId="Web-{4E2C37B7-F14F-B653-E4E4-74C4EBD18B43}" dt="2022-08-18T01:42:52.428" v="45"/>
          <ac:spMkLst>
            <pc:docMk/>
            <pc:sldMk cId="3698596062" sldId="263"/>
            <ac:spMk id="14" creationId="{2EC40DB1-B719-4A13-9A4D-0966B4B27866}"/>
          </ac:spMkLst>
        </pc:spChg>
        <pc:spChg chg="add del">
          <ac:chgData name="Stanley Chum" userId="S::s3842670@student.rmit.edu.au::e5ab9f2e-4cad-4ddf-9e33-6ff6d556545a" providerId="AD" clId="Web-{4E2C37B7-F14F-B653-E4E4-74C4EBD18B43}" dt="2022-08-18T01:42:52.428" v="45"/>
          <ac:spMkLst>
            <pc:docMk/>
            <pc:sldMk cId="3698596062" sldId="263"/>
            <ac:spMk id="16" creationId="{82211336-CFF3-412D-868A-6679C1004C45}"/>
          </ac:spMkLst>
        </pc:spChg>
        <pc:spChg chg="add del">
          <ac:chgData name="Stanley Chum" userId="S::s3842670@student.rmit.edu.au::e5ab9f2e-4cad-4ddf-9e33-6ff6d556545a" providerId="AD" clId="Web-{4E2C37B7-F14F-B653-E4E4-74C4EBD18B43}" dt="2022-08-18T01:43:22.428" v="49"/>
          <ac:spMkLst>
            <pc:docMk/>
            <pc:sldMk cId="3698596062" sldId="263"/>
            <ac:spMk id="22" creationId="{A34066D6-1B59-4642-A86D-39464CEE971B}"/>
          </ac:spMkLst>
        </pc:spChg>
        <pc:spChg chg="add del">
          <ac:chgData name="Stanley Chum" userId="S::s3842670@student.rmit.edu.au::e5ab9f2e-4cad-4ddf-9e33-6ff6d556545a" providerId="AD" clId="Web-{4E2C37B7-F14F-B653-E4E4-74C4EBD18B43}" dt="2022-08-18T01:43:22.428" v="49"/>
          <ac:spMkLst>
            <pc:docMk/>
            <pc:sldMk cId="3698596062" sldId="263"/>
            <ac:spMk id="24" creationId="{18E928D9-3091-4385-B979-265D55AD02CE}"/>
          </ac:spMkLst>
        </pc:spChg>
        <pc:spChg chg="add del">
          <ac:chgData name="Stanley Chum" userId="S::s3842670@student.rmit.edu.au::e5ab9f2e-4cad-4ddf-9e33-6ff6d556545a" providerId="AD" clId="Web-{4E2C37B7-F14F-B653-E4E4-74C4EBD18B43}" dt="2022-08-18T01:43:22.428" v="49"/>
          <ac:spMkLst>
            <pc:docMk/>
            <pc:sldMk cId="3698596062" sldId="263"/>
            <ac:spMk id="26" creationId="{7D602432-D774-4CF5-94E8-7D52D01059D2}"/>
          </ac:spMkLst>
        </pc:spChg>
        <pc:spChg chg="add del">
          <ac:chgData name="Stanley Chum" userId="S::s3842670@student.rmit.edu.au::e5ab9f2e-4cad-4ddf-9e33-6ff6d556545a" providerId="AD" clId="Web-{4E2C37B7-F14F-B653-E4E4-74C4EBD18B43}" dt="2022-08-18T01:43:22.428" v="49"/>
          <ac:spMkLst>
            <pc:docMk/>
            <pc:sldMk cId="3698596062" sldId="263"/>
            <ac:spMk id="28" creationId="{CBF9EBB4-5078-47B2-AAA0-DF4A88D8182A}"/>
          </ac:spMkLst>
        </pc:spChg>
        <pc:spChg chg="add">
          <ac:chgData name="Stanley Chum" userId="S::s3842670@student.rmit.edu.au::e5ab9f2e-4cad-4ddf-9e33-6ff6d556545a" providerId="AD" clId="Web-{4E2C37B7-F14F-B653-E4E4-74C4EBD18B43}" dt="2022-08-18T01:43:22.428" v="49"/>
          <ac:spMkLst>
            <pc:docMk/>
            <pc:sldMk cId="3698596062" sldId="263"/>
            <ac:spMk id="33" creationId="{59C6F201-9216-493E-A634-E73ECB5029FC}"/>
          </ac:spMkLst>
        </pc:spChg>
        <pc:spChg chg="add">
          <ac:chgData name="Stanley Chum" userId="S::s3842670@student.rmit.edu.au::e5ab9f2e-4cad-4ddf-9e33-6ff6d556545a" providerId="AD" clId="Web-{4E2C37B7-F14F-B653-E4E4-74C4EBD18B43}" dt="2022-08-18T01:43:22.428" v="49"/>
          <ac:spMkLst>
            <pc:docMk/>
            <pc:sldMk cId="3698596062" sldId="263"/>
            <ac:spMk id="35" creationId="{1D3A3C7D-3C2F-4809-9061-F9D2F44EC2C2}"/>
          </ac:spMkLst>
        </pc:spChg>
        <pc:spChg chg="add">
          <ac:chgData name="Stanley Chum" userId="S::s3842670@student.rmit.edu.au::e5ab9f2e-4cad-4ddf-9e33-6ff6d556545a" providerId="AD" clId="Web-{4E2C37B7-F14F-B653-E4E4-74C4EBD18B43}" dt="2022-08-18T01:43:22.428" v="49"/>
          <ac:spMkLst>
            <pc:docMk/>
            <pc:sldMk cId="3698596062" sldId="263"/>
            <ac:spMk id="37" creationId="{EB794C42-3DFD-4AE5-92A3-B8F3C8721FA5}"/>
          </ac:spMkLst>
        </pc:spChg>
        <pc:picChg chg="add mod">
          <ac:chgData name="Stanley Chum" userId="S::s3842670@student.rmit.edu.au::e5ab9f2e-4cad-4ddf-9e33-6ff6d556545a" providerId="AD" clId="Web-{4E2C37B7-F14F-B653-E4E4-74C4EBD18B43}" dt="2022-08-18T01:43:22.428" v="49"/>
          <ac:picMkLst>
            <pc:docMk/>
            <pc:sldMk cId="3698596062" sldId="263"/>
            <ac:picMk id="18" creationId="{8241F8E0-1B2D-74F7-8E54-775A8CCB18D7}"/>
          </ac:picMkLst>
        </pc:picChg>
      </pc:sldChg>
      <pc:sldMasterChg chg="add del addSldLayout delSldLayout">
        <pc:chgData name="Stanley Chum" userId="S::s3842670@student.rmit.edu.au::e5ab9f2e-4cad-4ddf-9e33-6ff6d556545a" providerId="AD" clId="Web-{4E2C37B7-F14F-B653-E4E4-74C4EBD18B43}" dt="2022-08-18T01:42:38.411" v="44"/>
        <pc:sldMasterMkLst>
          <pc:docMk/>
          <pc:sldMasterMk cId="2460954070" sldId="2147483660"/>
        </pc:sldMasterMkLst>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2385387890" sldId="2147483661"/>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949138452" sldId="2147483662"/>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2591524520" sldId="2147483663"/>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1203092039" sldId="2147483664"/>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3733172339" sldId="2147483665"/>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3210312558" sldId="2147483666"/>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3146388984" sldId="2147483667"/>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3171841454" sldId="2147483668"/>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1718958274" sldId="2147483669"/>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2202905451" sldId="2147483670"/>
          </pc:sldLayoutMkLst>
        </pc:sldLayoutChg>
        <pc:sldLayoutChg chg="add del">
          <pc:chgData name="Stanley Chum" userId="S::s3842670@student.rmit.edu.au::e5ab9f2e-4cad-4ddf-9e33-6ff6d556545a" providerId="AD" clId="Web-{4E2C37B7-F14F-B653-E4E4-74C4EBD18B43}" dt="2022-08-18T01:42:38.411" v="44"/>
          <pc:sldLayoutMkLst>
            <pc:docMk/>
            <pc:sldMasterMk cId="2460954070" sldId="2147483660"/>
            <pc:sldLayoutMk cId="3479445657" sldId="2147483671"/>
          </pc:sldLayoutMkLst>
        </pc:sldLayoutChg>
      </pc:sldMasterChg>
      <pc:sldMasterChg chg="add del addSldLayout delSldLayout modSldLayout">
        <pc:chgData name="Stanley Chum" userId="S::s3842670@student.rmit.edu.au::e5ab9f2e-4cad-4ddf-9e33-6ff6d556545a" providerId="AD" clId="Web-{4E2C37B7-F14F-B653-E4E4-74C4EBD18B43}" dt="2022-08-18T01:42:38.411" v="44"/>
        <pc:sldMasterMkLst>
          <pc:docMk/>
          <pc:sldMasterMk cId="908783454" sldId="2147483672"/>
        </pc:sldMasterMkLst>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3148900575" sldId="2147483673"/>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985637701" sldId="2147483674"/>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957673949" sldId="2147483675"/>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56265750" sldId="2147483676"/>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977647393" sldId="2147483677"/>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989662520" sldId="2147483678"/>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2271223774" sldId="2147483679"/>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3035314158" sldId="2147483680"/>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354371075" sldId="2147483681"/>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3772968677" sldId="2147483682"/>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3880404082" sldId="2147483683"/>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779219406" sldId="2147483684"/>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3540763947" sldId="2147483685"/>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2744676773" sldId="2147483686"/>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640313659" sldId="2147483687"/>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1051355197" sldId="2147483688"/>
          </pc:sldLayoutMkLst>
        </pc:sldLayoutChg>
        <pc:sldLayoutChg chg="add del mod replId">
          <pc:chgData name="Stanley Chum" userId="S::s3842670@student.rmit.edu.au::e5ab9f2e-4cad-4ddf-9e33-6ff6d556545a" providerId="AD" clId="Web-{4E2C37B7-F14F-B653-E4E4-74C4EBD18B43}" dt="2022-08-18T01:42:38.411" v="44"/>
          <pc:sldLayoutMkLst>
            <pc:docMk/>
            <pc:sldMasterMk cId="908783454" sldId="2147483672"/>
            <pc:sldLayoutMk cId="166131147" sldId="2147483689"/>
          </pc:sldLayoutMkLst>
        </pc:sldLayoutChg>
      </pc:sldMasterChg>
    </pc:docChg>
  </pc:docChgLst>
  <pc:docChgLst>
    <pc:chgData name="Stanley Chum" userId="S::s3842670@student.rmit.edu.au::e5ab9f2e-4cad-4ddf-9e33-6ff6d556545a" providerId="AD" clId="Web-{687E7634-C026-CEE6-0B71-B9873936D506}"/>
    <pc:docChg chg="modSld">
      <pc:chgData name="Stanley Chum" userId="S::s3842670@student.rmit.edu.au::e5ab9f2e-4cad-4ddf-9e33-6ff6d556545a" providerId="AD" clId="Web-{687E7634-C026-CEE6-0B71-B9873936D506}" dt="2022-08-23T07:17:58.836" v="4"/>
      <pc:docMkLst>
        <pc:docMk/>
      </pc:docMkLst>
      <pc:sldChg chg="modTransition">
        <pc:chgData name="Stanley Chum" userId="S::s3842670@student.rmit.edu.au::e5ab9f2e-4cad-4ddf-9e33-6ff6d556545a" providerId="AD" clId="Web-{687E7634-C026-CEE6-0B71-B9873936D506}" dt="2022-08-23T07:17:58.836" v="4"/>
        <pc:sldMkLst>
          <pc:docMk/>
          <pc:sldMk cId="2196327699" sldId="261"/>
        </pc:sldMkLst>
      </pc:sldChg>
    </pc:docChg>
  </pc:docChgLst>
  <pc:docChgLst>
    <pc:chgData name="Vic Ciesielski" userId="S::vic.ciesielski@rmit.edu.au::a17f47e7-9798-4d54-8539-e8f33fcad30d" providerId="AD" clId="Web-{8E042522-EE6B-E336-1D3F-A73BF67DE60D}"/>
    <pc:docChg chg="mod modMainMaster">
      <pc:chgData name="Vic Ciesielski" userId="S::vic.ciesielski@rmit.edu.au::a17f47e7-9798-4d54-8539-e8f33fcad30d" providerId="AD" clId="Web-{8E042522-EE6B-E336-1D3F-A73BF67DE60D}" dt="2022-08-23T07:37:54.039" v="1" actId="33475"/>
      <pc:docMkLst>
        <pc:docMk/>
      </pc:docMkLst>
      <pc:sldMasterChg chg="addSp">
        <pc:chgData name="Vic Ciesielski" userId="S::vic.ciesielski@rmit.edu.au::a17f47e7-9798-4d54-8539-e8f33fcad30d" providerId="AD" clId="Web-{8E042522-EE6B-E336-1D3F-A73BF67DE60D}" dt="2022-08-23T07:37:54.039" v="0" actId="33475"/>
        <pc:sldMasterMkLst>
          <pc:docMk/>
          <pc:sldMasterMk cId="2460954070" sldId="2147483660"/>
        </pc:sldMasterMkLst>
        <pc:spChg chg="add">
          <ac:chgData name="Vic Ciesielski" userId="S::vic.ciesielski@rmit.edu.au::a17f47e7-9798-4d54-8539-e8f33fcad30d" providerId="AD" clId="Web-{8E042522-EE6B-E336-1D3F-A73BF67DE60D}" dt="2022-08-23T07:37:54.039" v="0" actId="33475"/>
          <ac:spMkLst>
            <pc:docMk/>
            <pc:sldMasterMk cId="2460954070" sldId="2147483660"/>
            <ac:spMk id="8" creationId="{D2D39051-E77F-2FDE-68F8-D3A978991136}"/>
          </ac:spMkLst>
        </pc:spChg>
      </pc:sldMasterChg>
    </pc:docChg>
  </pc:docChgLst>
  <pc:docChgLst>
    <pc:chgData name="Zhihao Zhong" userId="S::s3756809@student.rmit.edu.au::1e0cf592-2121-486e-94db-aec4cbfdc07d" providerId="AD" clId="Web-{5ED2BFF3-16E4-6C4D-EAE5-FFB4FE623047}"/>
    <pc:docChg chg="addSld modSld addMainMaster delMainMaster">
      <pc:chgData name="Zhihao Zhong" userId="S::s3756809@student.rmit.edu.au::1e0cf592-2121-486e-94db-aec4cbfdc07d" providerId="AD" clId="Web-{5ED2BFF3-16E4-6C4D-EAE5-FFB4FE623047}" dt="2022-08-23T07:09:24.791" v="15"/>
      <pc:docMkLst>
        <pc:docMk/>
      </pc:docMkLst>
      <pc:sldChg chg="addSp delSp modSp mod modClrScheme delDesignElem chgLayout">
        <pc:chgData name="Zhihao Zhong" userId="S::s3756809@student.rmit.edu.au::1e0cf592-2121-486e-94db-aec4cbfdc07d" providerId="AD" clId="Web-{5ED2BFF3-16E4-6C4D-EAE5-FFB4FE623047}" dt="2022-08-23T07:09:24.791" v="15"/>
        <pc:sldMkLst>
          <pc:docMk/>
          <pc:sldMk cId="109857222" sldId="256"/>
        </pc:sldMkLst>
        <pc:spChg chg="mod ord">
          <ac:chgData name="Zhihao Zhong" userId="S::s3756809@student.rmit.edu.au::1e0cf592-2121-486e-94db-aec4cbfdc07d" providerId="AD" clId="Web-{5ED2BFF3-16E4-6C4D-EAE5-FFB4FE623047}" dt="2022-08-23T07:09:24.791" v="15"/>
          <ac:spMkLst>
            <pc:docMk/>
            <pc:sldMk cId="109857222" sldId="256"/>
            <ac:spMk id="2" creationId="{00000000-0000-0000-0000-000000000000}"/>
          </ac:spMkLst>
        </pc:spChg>
        <pc:spChg chg="mod ord">
          <ac:chgData name="Zhihao Zhong" userId="S::s3756809@student.rmit.edu.au::1e0cf592-2121-486e-94db-aec4cbfdc07d" providerId="AD" clId="Web-{5ED2BFF3-16E4-6C4D-EAE5-FFB4FE623047}" dt="2022-08-23T07:09:24.791" v="15"/>
          <ac:spMkLst>
            <pc:docMk/>
            <pc:sldMk cId="109857222" sldId="256"/>
            <ac:spMk id="3" creationId="{00000000-0000-0000-0000-000000000000}"/>
          </ac:spMkLst>
        </pc:spChg>
        <pc:spChg chg="add del">
          <ac:chgData name="Zhihao Zhong" userId="S::s3756809@student.rmit.edu.au::1e0cf592-2121-486e-94db-aec4cbfdc07d" providerId="AD" clId="Web-{5ED2BFF3-16E4-6C4D-EAE5-FFB4FE623047}" dt="2022-08-23T07:09:24.791" v="15"/>
          <ac:spMkLst>
            <pc:docMk/>
            <pc:sldMk cId="109857222" sldId="256"/>
            <ac:spMk id="44" creationId="{0DE6A193-4755-479A-BC6F-A7EBCA73BE1A}"/>
          </ac:spMkLst>
        </pc:spChg>
        <pc:spChg chg="add del">
          <ac:chgData name="Zhihao Zhong" userId="S::s3756809@student.rmit.edu.au::1e0cf592-2121-486e-94db-aec4cbfdc07d" providerId="AD" clId="Web-{5ED2BFF3-16E4-6C4D-EAE5-FFB4FE623047}" dt="2022-08-23T07:09:24.791" v="15"/>
          <ac:spMkLst>
            <pc:docMk/>
            <pc:sldMk cId="109857222" sldId="256"/>
            <ac:spMk id="46" creationId="{AB8B8498-A488-40AF-99EB-F622ED9AD6B8}"/>
          </ac:spMkLst>
        </pc:spChg>
        <pc:spChg chg="add del">
          <ac:chgData name="Zhihao Zhong" userId="S::s3756809@student.rmit.edu.au::1e0cf592-2121-486e-94db-aec4cbfdc07d" providerId="AD" clId="Web-{5ED2BFF3-16E4-6C4D-EAE5-FFB4FE623047}" dt="2022-08-23T07:09:24.791" v="15"/>
          <ac:spMkLst>
            <pc:docMk/>
            <pc:sldMk cId="109857222" sldId="256"/>
            <ac:spMk id="48" creationId="{2F033D07-FE42-4E5C-A00A-FFE1D42C0FFD}"/>
          </ac:spMkLst>
        </pc:sp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618171255" sldId="257"/>
        </pc:sldMkLst>
        <pc:spChg chg="mod ord">
          <ac:chgData name="Zhihao Zhong" userId="S::s3756809@student.rmit.edu.au::1e0cf592-2121-486e-94db-aec4cbfdc07d" providerId="AD" clId="Web-{5ED2BFF3-16E4-6C4D-EAE5-FFB4FE623047}" dt="2022-08-23T07:09:24.791" v="15"/>
          <ac:spMkLst>
            <pc:docMk/>
            <pc:sldMk cId="618171255" sldId="257"/>
            <ac:spMk id="2" creationId="{25B5CF83-E860-84DC-F987-47A2BA502E42}"/>
          </ac:spMkLst>
        </pc:spChg>
        <pc:spChg chg="mod ord">
          <ac:chgData name="Zhihao Zhong" userId="S::s3756809@student.rmit.edu.au::1e0cf592-2121-486e-94db-aec4cbfdc07d" providerId="AD" clId="Web-{5ED2BFF3-16E4-6C4D-EAE5-FFB4FE623047}" dt="2022-08-23T07:09:24.791" v="15"/>
          <ac:spMkLst>
            <pc:docMk/>
            <pc:sldMk cId="618171255" sldId="257"/>
            <ac:spMk id="3" creationId="{29CA49B2-44A3-A73F-1D48-CA94F3083581}"/>
          </ac:spMkLst>
        </pc:spChg>
        <pc:spChg chg="add del">
          <ac:chgData name="Zhihao Zhong" userId="S::s3756809@student.rmit.edu.au::1e0cf592-2121-486e-94db-aec4cbfdc07d" providerId="AD" clId="Web-{5ED2BFF3-16E4-6C4D-EAE5-FFB4FE623047}" dt="2022-08-23T07:09:24.791" v="15"/>
          <ac:spMkLst>
            <pc:docMk/>
            <pc:sldMk cId="618171255" sldId="257"/>
            <ac:spMk id="33" creationId="{7264F718-7FAC-4056-9FA9-A603EC682FE7}"/>
          </ac:spMkLst>
        </pc:spChg>
        <pc:spChg chg="add del">
          <ac:chgData name="Zhihao Zhong" userId="S::s3756809@student.rmit.edu.au::1e0cf592-2121-486e-94db-aec4cbfdc07d" providerId="AD" clId="Web-{5ED2BFF3-16E4-6C4D-EAE5-FFB4FE623047}" dt="2022-08-23T07:09:24.791" v="15"/>
          <ac:spMkLst>
            <pc:docMk/>
            <pc:sldMk cId="618171255" sldId="257"/>
            <ac:spMk id="35" creationId="{AAD98D1C-F2EB-49D5-899B-086F7E26FCAF}"/>
          </ac:spMkLst>
        </pc:spChg>
        <pc:spChg chg="add del">
          <ac:chgData name="Zhihao Zhong" userId="S::s3756809@student.rmit.edu.au::1e0cf592-2121-486e-94db-aec4cbfdc07d" providerId="AD" clId="Web-{5ED2BFF3-16E4-6C4D-EAE5-FFB4FE623047}" dt="2022-08-23T07:09:24.791" v="15"/>
          <ac:spMkLst>
            <pc:docMk/>
            <pc:sldMk cId="618171255" sldId="257"/>
            <ac:spMk id="37" creationId="{7B4CA2D6-8008-4CEE-8D65-E6BE5477FC69}"/>
          </ac:spMkLst>
        </pc:sp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2556794201" sldId="258"/>
        </pc:sldMkLst>
        <pc:spChg chg="mod ord">
          <ac:chgData name="Zhihao Zhong" userId="S::s3756809@student.rmit.edu.au::1e0cf592-2121-486e-94db-aec4cbfdc07d" providerId="AD" clId="Web-{5ED2BFF3-16E4-6C4D-EAE5-FFB4FE623047}" dt="2022-08-23T07:09:24.791" v="15"/>
          <ac:spMkLst>
            <pc:docMk/>
            <pc:sldMk cId="2556794201" sldId="258"/>
            <ac:spMk id="2" creationId="{0B7876B1-2CEF-9F67-F2CF-27629342C1ED}"/>
          </ac:spMkLst>
        </pc:spChg>
        <pc:spChg chg="add del">
          <ac:chgData name="Zhihao Zhong" userId="S::s3756809@student.rmit.edu.au::1e0cf592-2121-486e-94db-aec4cbfdc07d" providerId="AD" clId="Web-{5ED2BFF3-16E4-6C4D-EAE5-FFB4FE623047}" dt="2022-08-23T07:09:24.791" v="15"/>
          <ac:spMkLst>
            <pc:docMk/>
            <pc:sldMk cId="2556794201" sldId="258"/>
            <ac:spMk id="50" creationId="{0DE6A193-4755-479A-BC6F-A7EBCA73BE1A}"/>
          </ac:spMkLst>
        </pc:spChg>
        <pc:spChg chg="add del">
          <ac:chgData name="Zhihao Zhong" userId="S::s3756809@student.rmit.edu.au::1e0cf592-2121-486e-94db-aec4cbfdc07d" providerId="AD" clId="Web-{5ED2BFF3-16E4-6C4D-EAE5-FFB4FE623047}" dt="2022-08-23T07:09:24.791" v="15"/>
          <ac:spMkLst>
            <pc:docMk/>
            <pc:sldMk cId="2556794201" sldId="258"/>
            <ac:spMk id="52" creationId="{AB8B8498-A488-40AF-99EB-F622ED9AD6B8}"/>
          </ac:spMkLst>
        </pc:spChg>
        <pc:spChg chg="add del">
          <ac:chgData name="Zhihao Zhong" userId="S::s3756809@student.rmit.edu.au::1e0cf592-2121-486e-94db-aec4cbfdc07d" providerId="AD" clId="Web-{5ED2BFF3-16E4-6C4D-EAE5-FFB4FE623047}" dt="2022-08-23T07:09:24.791" v="15"/>
          <ac:spMkLst>
            <pc:docMk/>
            <pc:sldMk cId="2556794201" sldId="258"/>
            <ac:spMk id="54" creationId="{2F033D07-FE42-4E5C-A00A-FFE1D42C0FFD}"/>
          </ac:spMkLst>
        </pc:sp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3219946763" sldId="259"/>
        </pc:sldMkLst>
        <pc:spChg chg="mod ord">
          <ac:chgData name="Zhihao Zhong" userId="S::s3756809@student.rmit.edu.au::1e0cf592-2121-486e-94db-aec4cbfdc07d" providerId="AD" clId="Web-{5ED2BFF3-16E4-6C4D-EAE5-FFB4FE623047}" dt="2022-08-23T07:09:24.791" v="15"/>
          <ac:spMkLst>
            <pc:docMk/>
            <pc:sldMk cId="3219946763" sldId="259"/>
            <ac:spMk id="2" creationId="{A073E3A6-88D1-793B-E8B8-9944657B3F43}"/>
          </ac:spMkLst>
        </pc:spChg>
        <pc:spChg chg="add del">
          <ac:chgData name="Zhihao Zhong" userId="S::s3756809@student.rmit.edu.au::1e0cf592-2121-486e-94db-aec4cbfdc07d" providerId="AD" clId="Web-{5ED2BFF3-16E4-6C4D-EAE5-FFB4FE623047}" dt="2022-08-23T07:09:24.791" v="15"/>
          <ac:spMkLst>
            <pc:docMk/>
            <pc:sldMk cId="3219946763" sldId="259"/>
            <ac:spMk id="69" creationId="{0DE6A193-4755-479A-BC6F-A7EBCA73BE1A}"/>
          </ac:spMkLst>
        </pc:spChg>
        <pc:spChg chg="add del">
          <ac:chgData name="Zhihao Zhong" userId="S::s3756809@student.rmit.edu.au::1e0cf592-2121-486e-94db-aec4cbfdc07d" providerId="AD" clId="Web-{5ED2BFF3-16E4-6C4D-EAE5-FFB4FE623047}" dt="2022-08-23T07:09:24.791" v="15"/>
          <ac:spMkLst>
            <pc:docMk/>
            <pc:sldMk cId="3219946763" sldId="259"/>
            <ac:spMk id="71" creationId="{5A55B759-31A7-423C-9BC2-A8BC09FE98B9}"/>
          </ac:spMkLst>
        </pc:spChg>
        <pc:spChg chg="add del">
          <ac:chgData name="Zhihao Zhong" userId="S::s3756809@student.rmit.edu.au::1e0cf592-2121-486e-94db-aec4cbfdc07d" providerId="AD" clId="Web-{5ED2BFF3-16E4-6C4D-EAE5-FFB4FE623047}" dt="2022-08-23T07:09:24.791" v="15"/>
          <ac:spMkLst>
            <pc:docMk/>
            <pc:sldMk cId="3219946763" sldId="259"/>
            <ac:spMk id="73" creationId="{F78796AF-79A0-47AC-BEFD-BFFC00F968C4}"/>
          </ac:spMkLst>
        </pc:spChg>
        <pc:graphicFrameChg chg="mod ord">
          <ac:chgData name="Zhihao Zhong" userId="S::s3756809@student.rmit.edu.au::1e0cf592-2121-486e-94db-aec4cbfdc07d" providerId="AD" clId="Web-{5ED2BFF3-16E4-6C4D-EAE5-FFB4FE623047}" dt="2022-08-23T07:09:24.791" v="15"/>
          <ac:graphicFrameMkLst>
            <pc:docMk/>
            <pc:sldMk cId="3219946763" sldId="259"/>
            <ac:graphicFrameMk id="35" creationId="{7531B42B-7523-B145-4453-5FF4FBFD58BB}"/>
          </ac:graphicFrameMkLst>
        </pc:graphicFrame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1003509310" sldId="260"/>
        </pc:sldMkLst>
        <pc:spChg chg="mod ord">
          <ac:chgData name="Zhihao Zhong" userId="S::s3756809@student.rmit.edu.au::1e0cf592-2121-486e-94db-aec4cbfdc07d" providerId="AD" clId="Web-{5ED2BFF3-16E4-6C4D-EAE5-FFB4FE623047}" dt="2022-08-23T07:09:24.791" v="15"/>
          <ac:spMkLst>
            <pc:docMk/>
            <pc:sldMk cId="1003509310" sldId="260"/>
            <ac:spMk id="2" creationId="{5238C359-D410-A722-CBDC-6FADD5BFD8B2}"/>
          </ac:spMkLst>
        </pc:spChg>
        <pc:spChg chg="add del">
          <ac:chgData name="Zhihao Zhong" userId="S::s3756809@student.rmit.edu.au::1e0cf592-2121-486e-94db-aec4cbfdc07d" providerId="AD" clId="Web-{5ED2BFF3-16E4-6C4D-EAE5-FFB4FE623047}" dt="2022-08-23T07:09:24.791" v="15"/>
          <ac:spMkLst>
            <pc:docMk/>
            <pc:sldMk cId="1003509310" sldId="260"/>
            <ac:spMk id="20" creationId="{D928DD85-BB99-450D-A702-2683E0296282}"/>
          </ac:spMkLst>
        </pc:spChg>
        <pc:spChg chg="add del">
          <ac:chgData name="Zhihao Zhong" userId="S::s3756809@student.rmit.edu.au::1e0cf592-2121-486e-94db-aec4cbfdc07d" providerId="AD" clId="Web-{5ED2BFF3-16E4-6C4D-EAE5-FFB4FE623047}" dt="2022-08-23T07:09:24.791" v="15"/>
          <ac:spMkLst>
            <pc:docMk/>
            <pc:sldMk cId="1003509310" sldId="260"/>
            <ac:spMk id="22" creationId="{240E5BD2-4019-4012-A1AA-628900E659E9}"/>
          </ac:spMkLst>
        </pc:sp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2196327699" sldId="261"/>
        </pc:sldMkLst>
        <pc:spChg chg="mod ord">
          <ac:chgData name="Zhihao Zhong" userId="S::s3756809@student.rmit.edu.au::1e0cf592-2121-486e-94db-aec4cbfdc07d" providerId="AD" clId="Web-{5ED2BFF3-16E4-6C4D-EAE5-FFB4FE623047}" dt="2022-08-23T07:09:24.791" v="15"/>
          <ac:spMkLst>
            <pc:docMk/>
            <pc:sldMk cId="2196327699" sldId="261"/>
            <ac:spMk id="2" creationId="{65DF62E1-A874-9390-6DF8-AE7813243612}"/>
          </ac:spMkLst>
        </pc:spChg>
        <pc:spChg chg="add del">
          <ac:chgData name="Zhihao Zhong" userId="S::s3756809@student.rmit.edu.au::1e0cf592-2121-486e-94db-aec4cbfdc07d" providerId="AD" clId="Web-{5ED2BFF3-16E4-6C4D-EAE5-FFB4FE623047}" dt="2022-08-23T07:09:24.791" v="15"/>
          <ac:spMkLst>
            <pc:docMk/>
            <pc:sldMk cId="2196327699" sldId="261"/>
            <ac:spMk id="34" creationId="{D928DD85-BB99-450D-A702-2683E0296282}"/>
          </ac:spMkLst>
        </pc:spChg>
        <pc:spChg chg="add del">
          <ac:chgData name="Zhihao Zhong" userId="S::s3756809@student.rmit.edu.au::1e0cf592-2121-486e-94db-aec4cbfdc07d" providerId="AD" clId="Web-{5ED2BFF3-16E4-6C4D-EAE5-FFB4FE623047}" dt="2022-08-23T07:09:24.791" v="15"/>
          <ac:spMkLst>
            <pc:docMk/>
            <pc:sldMk cId="2196327699" sldId="261"/>
            <ac:spMk id="36" creationId="{240E5BD2-4019-4012-A1AA-628900E659E9}"/>
          </ac:spMkLst>
        </pc:sp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1918557403" sldId="262"/>
        </pc:sldMkLst>
        <pc:spChg chg="add del">
          <ac:chgData name="Zhihao Zhong" userId="S::s3756809@student.rmit.edu.au::1e0cf592-2121-486e-94db-aec4cbfdc07d" providerId="AD" clId="Web-{5ED2BFF3-16E4-6C4D-EAE5-FFB4FE623047}" dt="2022-08-23T07:09:24.791" v="15"/>
          <ac:spMkLst>
            <pc:docMk/>
            <pc:sldMk cId="1918557403" sldId="262"/>
            <ac:spMk id="17" creationId="{EA67B5B4-3A24-436E-B663-1B2EBFF8A0CD}"/>
          </ac:spMkLst>
        </pc:spChg>
        <pc:spChg chg="add del">
          <ac:chgData name="Zhihao Zhong" userId="S::s3756809@student.rmit.edu.au::1e0cf592-2121-486e-94db-aec4cbfdc07d" providerId="AD" clId="Web-{5ED2BFF3-16E4-6C4D-EAE5-FFB4FE623047}" dt="2022-08-23T07:09:24.791" v="15"/>
          <ac:spMkLst>
            <pc:docMk/>
            <pc:sldMk cId="1918557403" sldId="262"/>
            <ac:spMk id="19" creationId="{987FDF89-C993-41F4-A1B8-DBAFF16008A9}"/>
          </ac:spMkLst>
        </pc:spChg>
        <pc:spChg chg="add del">
          <ac:chgData name="Zhihao Zhong" userId="S::s3756809@student.rmit.edu.au::1e0cf592-2121-486e-94db-aec4cbfdc07d" providerId="AD" clId="Web-{5ED2BFF3-16E4-6C4D-EAE5-FFB4FE623047}" dt="2022-08-23T07:09:24.791" v="15"/>
          <ac:spMkLst>
            <pc:docMk/>
            <pc:sldMk cId="1918557403" sldId="262"/>
            <ac:spMk id="21" creationId="{64E585EA-75FD-4025-8270-F66A58A15CDA}"/>
          </ac:spMkLst>
        </pc:spChg>
        <pc:graphicFrameChg chg="mod ord">
          <ac:chgData name="Zhihao Zhong" userId="S::s3756809@student.rmit.edu.au::1e0cf592-2121-486e-94db-aec4cbfdc07d" providerId="AD" clId="Web-{5ED2BFF3-16E4-6C4D-EAE5-FFB4FE623047}" dt="2022-08-23T07:09:24.791" v="15"/>
          <ac:graphicFrameMkLst>
            <pc:docMk/>
            <pc:sldMk cId="1918557403" sldId="262"/>
            <ac:graphicFrameMk id="23" creationId="{EEB5A3C1-CE5E-EEB3-9B49-F8AFBA568F73}"/>
          </ac:graphicFrameMkLst>
        </pc:graphicFrame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539043891" sldId="263"/>
        </pc:sldMkLst>
        <pc:spChg chg="mod ord">
          <ac:chgData name="Zhihao Zhong" userId="S::s3756809@student.rmit.edu.au::1e0cf592-2121-486e-94db-aec4cbfdc07d" providerId="AD" clId="Web-{5ED2BFF3-16E4-6C4D-EAE5-FFB4FE623047}" dt="2022-08-23T07:09:24.791" v="15"/>
          <ac:spMkLst>
            <pc:docMk/>
            <pc:sldMk cId="539043891" sldId="263"/>
            <ac:spMk id="3" creationId="{4E4446E1-F905-574A-62E6-B15A9D7FC595}"/>
          </ac:spMkLst>
        </pc:spChg>
        <pc:spChg chg="add del">
          <ac:chgData name="Zhihao Zhong" userId="S::s3756809@student.rmit.edu.au::1e0cf592-2121-486e-94db-aec4cbfdc07d" providerId="AD" clId="Web-{5ED2BFF3-16E4-6C4D-EAE5-FFB4FE623047}" dt="2022-08-23T07:09:24.791" v="15"/>
          <ac:spMkLst>
            <pc:docMk/>
            <pc:sldMk cId="539043891" sldId="263"/>
            <ac:spMk id="55" creationId="{C7FA33FF-088D-4F16-95A2-2C64D353DEA8}"/>
          </ac:spMkLst>
        </pc:spChg>
        <pc:spChg chg="add del">
          <ac:chgData name="Zhihao Zhong" userId="S::s3756809@student.rmit.edu.au::1e0cf592-2121-486e-94db-aec4cbfdc07d" providerId="AD" clId="Web-{5ED2BFF3-16E4-6C4D-EAE5-FFB4FE623047}" dt="2022-08-23T07:09:24.791" v="15"/>
          <ac:spMkLst>
            <pc:docMk/>
            <pc:sldMk cId="539043891" sldId="263"/>
            <ac:spMk id="56" creationId="{A376EFB1-01CF-419F-ABF1-2AF02BBFCBD1}"/>
          </ac:spMkLst>
        </pc:spChg>
        <pc:spChg chg="add del">
          <ac:chgData name="Zhihao Zhong" userId="S::s3756809@student.rmit.edu.au::1e0cf592-2121-486e-94db-aec4cbfdc07d" providerId="AD" clId="Web-{5ED2BFF3-16E4-6C4D-EAE5-FFB4FE623047}" dt="2022-08-23T07:09:24.791" v="15"/>
          <ac:spMkLst>
            <pc:docMk/>
            <pc:sldMk cId="539043891" sldId="263"/>
            <ac:spMk id="57" creationId="{FF9DEA15-78BD-4750-AA18-B9F28A6D5AB8}"/>
          </ac:spMkLst>
        </pc:spChg>
      </pc:sldChg>
      <pc:sldChg chg="addSp delSp modSp mod modClrScheme delDesignElem chgLayout">
        <pc:chgData name="Zhihao Zhong" userId="S::s3756809@student.rmit.edu.au::1e0cf592-2121-486e-94db-aec4cbfdc07d" providerId="AD" clId="Web-{5ED2BFF3-16E4-6C4D-EAE5-FFB4FE623047}" dt="2022-08-23T07:09:24.791" v="15"/>
        <pc:sldMkLst>
          <pc:docMk/>
          <pc:sldMk cId="1215181761" sldId="264"/>
        </pc:sldMkLst>
        <pc:spChg chg="mod ord">
          <ac:chgData name="Zhihao Zhong" userId="S::s3756809@student.rmit.edu.au::1e0cf592-2121-486e-94db-aec4cbfdc07d" providerId="AD" clId="Web-{5ED2BFF3-16E4-6C4D-EAE5-FFB4FE623047}" dt="2022-08-23T07:09:24.791" v="15"/>
          <ac:spMkLst>
            <pc:docMk/>
            <pc:sldMk cId="1215181761" sldId="264"/>
            <ac:spMk id="2" creationId="{A073E3A6-88D1-793B-E8B8-9944657B3F43}"/>
          </ac:spMkLst>
        </pc:spChg>
        <pc:spChg chg="add del">
          <ac:chgData name="Zhihao Zhong" userId="S::s3756809@student.rmit.edu.au::1e0cf592-2121-486e-94db-aec4cbfdc07d" providerId="AD" clId="Web-{5ED2BFF3-16E4-6C4D-EAE5-FFB4FE623047}" dt="2022-08-23T07:09:24.791" v="15"/>
          <ac:spMkLst>
            <pc:docMk/>
            <pc:sldMk cId="1215181761" sldId="264"/>
            <ac:spMk id="69" creationId="{0DE6A193-4755-479A-BC6F-A7EBCA73BE1A}"/>
          </ac:spMkLst>
        </pc:spChg>
        <pc:spChg chg="add del">
          <ac:chgData name="Zhihao Zhong" userId="S::s3756809@student.rmit.edu.au::1e0cf592-2121-486e-94db-aec4cbfdc07d" providerId="AD" clId="Web-{5ED2BFF3-16E4-6C4D-EAE5-FFB4FE623047}" dt="2022-08-23T07:09:24.791" v="15"/>
          <ac:spMkLst>
            <pc:docMk/>
            <pc:sldMk cId="1215181761" sldId="264"/>
            <ac:spMk id="71" creationId="{5A55B759-31A7-423C-9BC2-A8BC09FE98B9}"/>
          </ac:spMkLst>
        </pc:spChg>
        <pc:spChg chg="add del">
          <ac:chgData name="Zhihao Zhong" userId="S::s3756809@student.rmit.edu.au::1e0cf592-2121-486e-94db-aec4cbfdc07d" providerId="AD" clId="Web-{5ED2BFF3-16E4-6C4D-EAE5-FFB4FE623047}" dt="2022-08-23T07:09:24.791" v="15"/>
          <ac:spMkLst>
            <pc:docMk/>
            <pc:sldMk cId="1215181761" sldId="264"/>
            <ac:spMk id="73" creationId="{F78796AF-79A0-47AC-BEFD-BFFC00F968C4}"/>
          </ac:spMkLst>
        </pc:spChg>
        <pc:graphicFrameChg chg="mod ord">
          <ac:chgData name="Zhihao Zhong" userId="S::s3756809@student.rmit.edu.au::1e0cf592-2121-486e-94db-aec4cbfdc07d" providerId="AD" clId="Web-{5ED2BFF3-16E4-6C4D-EAE5-FFB4FE623047}" dt="2022-08-23T07:09:24.791" v="15"/>
          <ac:graphicFrameMkLst>
            <pc:docMk/>
            <pc:sldMk cId="1215181761" sldId="264"/>
            <ac:graphicFrameMk id="35" creationId="{7531B42B-7523-B145-4453-5FF4FBFD58BB}"/>
          </ac:graphicFrameMkLst>
        </pc:graphicFrameChg>
      </pc:sldChg>
      <pc:sldChg chg="delSp modSp new mod modClrScheme chgLayout">
        <pc:chgData name="Zhihao Zhong" userId="S::s3756809@student.rmit.edu.au::1e0cf592-2121-486e-94db-aec4cbfdc07d" providerId="AD" clId="Web-{5ED2BFF3-16E4-6C4D-EAE5-FFB4FE623047}" dt="2022-08-23T07:09:24.791" v="15"/>
        <pc:sldMkLst>
          <pc:docMk/>
          <pc:sldMk cId="2672454759" sldId="265"/>
        </pc:sldMkLst>
        <pc:spChg chg="mod ord">
          <ac:chgData name="Zhihao Zhong" userId="S::s3756809@student.rmit.edu.au::1e0cf592-2121-486e-94db-aec4cbfdc07d" providerId="AD" clId="Web-{5ED2BFF3-16E4-6C4D-EAE5-FFB4FE623047}" dt="2022-08-23T07:09:24.791" v="15"/>
          <ac:spMkLst>
            <pc:docMk/>
            <pc:sldMk cId="2672454759" sldId="265"/>
            <ac:spMk id="2" creationId="{1EF35563-3D7E-8C62-977C-66DBB8BDD063}"/>
          </ac:spMkLst>
        </pc:spChg>
        <pc:spChg chg="del">
          <ac:chgData name="Zhihao Zhong" userId="S::s3756809@student.rmit.edu.au::1e0cf592-2121-486e-94db-aec4cbfdc07d" providerId="AD" clId="Web-{5ED2BFF3-16E4-6C4D-EAE5-FFB4FE623047}" dt="2022-08-23T07:06:39.341" v="1"/>
          <ac:spMkLst>
            <pc:docMk/>
            <pc:sldMk cId="2672454759" sldId="265"/>
            <ac:spMk id="3" creationId="{A35C89E5-13EC-D9E7-8EBD-AEFF3F0B8323}"/>
          </ac:spMkLst>
        </pc:spChg>
      </pc:sldChg>
      <pc:sldMasterChg chg="add del addSldLayout delSldLayout">
        <pc:chgData name="Zhihao Zhong" userId="S::s3756809@student.rmit.edu.au::1e0cf592-2121-486e-94db-aec4cbfdc07d" providerId="AD" clId="Web-{5ED2BFF3-16E4-6C4D-EAE5-FFB4FE623047}" dt="2022-08-23T07:09:24.791" v="15"/>
        <pc:sldMasterMkLst>
          <pc:docMk/>
          <pc:sldMasterMk cId="2460954070" sldId="2147483660"/>
        </pc:sldMasterMkLst>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2385387890" sldId="2147483661"/>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949138452" sldId="2147483662"/>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2591524520" sldId="2147483663"/>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1203092039" sldId="2147483664"/>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3733172339" sldId="2147483665"/>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3210312558" sldId="2147483666"/>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3146388984" sldId="2147483667"/>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3171841454" sldId="2147483668"/>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1718958274" sldId="2147483669"/>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2202905451" sldId="2147483670"/>
          </pc:sldLayoutMkLst>
        </pc:sldLayoutChg>
        <pc:sldLayoutChg chg="add del">
          <pc:chgData name="Zhihao Zhong" userId="S::s3756809@student.rmit.edu.au::1e0cf592-2121-486e-94db-aec4cbfdc07d" providerId="AD" clId="Web-{5ED2BFF3-16E4-6C4D-EAE5-FFB4FE623047}" dt="2022-08-23T07:09:24.791" v="15"/>
          <pc:sldLayoutMkLst>
            <pc:docMk/>
            <pc:sldMasterMk cId="2460954070" sldId="2147483660"/>
            <pc:sldLayoutMk cId="3479445657" sldId="2147483671"/>
          </pc:sldLayoutMkLst>
        </pc:sldLayoutChg>
      </pc:sldMasterChg>
      <pc:sldMasterChg chg="add del addSldLayout delSldLayout modSldLayout">
        <pc:chgData name="Zhihao Zhong" userId="S::s3756809@student.rmit.edu.au::1e0cf592-2121-486e-94db-aec4cbfdc07d" providerId="AD" clId="Web-{5ED2BFF3-16E4-6C4D-EAE5-FFB4FE623047}" dt="2022-08-23T07:09:24.791" v="15"/>
        <pc:sldMasterMkLst>
          <pc:docMk/>
          <pc:sldMasterMk cId="4165344572" sldId="2147483672"/>
        </pc:sldMasterMkLst>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3537312570" sldId="2147483673"/>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660217096" sldId="2147483674"/>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1955072346" sldId="2147483675"/>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3748891235" sldId="2147483676"/>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4084522214" sldId="2147483677"/>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3292203666" sldId="2147483678"/>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1421118687" sldId="2147483679"/>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2867749796" sldId="2147483680"/>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4159253415" sldId="2147483681"/>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1371433126" sldId="2147483682"/>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1223324489" sldId="2147483683"/>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767195997" sldId="2147483684"/>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979636946" sldId="2147483685"/>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1975613057" sldId="2147483686"/>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1099985238" sldId="2147483687"/>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1888176448" sldId="2147483688"/>
          </pc:sldLayoutMkLst>
        </pc:sldLayoutChg>
        <pc:sldLayoutChg chg="add del mod replId">
          <pc:chgData name="Zhihao Zhong" userId="S::s3756809@student.rmit.edu.au::1e0cf592-2121-486e-94db-aec4cbfdc07d" providerId="AD" clId="Web-{5ED2BFF3-16E4-6C4D-EAE5-FFB4FE623047}" dt="2022-08-23T07:09:24.791" v="15"/>
          <pc:sldLayoutMkLst>
            <pc:docMk/>
            <pc:sldMasterMk cId="4165344572" sldId="2147483672"/>
            <pc:sldLayoutMk cId="2790140713" sldId="2147483689"/>
          </pc:sldLayoutMkLst>
        </pc:sldLayoutChg>
      </pc:sldMasterChg>
    </pc:docChg>
  </pc:docChgLst>
  <pc:docChgLst>
    <pc:chgData name="Stanley Chum" userId="S::s3842670@student.rmit.edu.au::e5ab9f2e-4cad-4ddf-9e33-6ff6d556545a" providerId="AD" clId="Web-{1755D1BC-6F40-4CC8-B365-5761CABA4825}"/>
    <pc:docChg chg="addSld delSld modSld">
      <pc:chgData name="Stanley Chum" userId="S::s3842670@student.rmit.edu.au::e5ab9f2e-4cad-4ddf-9e33-6ff6d556545a" providerId="AD" clId="Web-{1755D1BC-6F40-4CC8-B365-5761CABA4825}" dt="2022-08-23T07:16:43.404" v="43"/>
      <pc:docMkLst>
        <pc:docMk/>
      </pc:docMkLst>
      <pc:sldChg chg="modTransition">
        <pc:chgData name="Stanley Chum" userId="S::s3842670@student.rmit.edu.au::e5ab9f2e-4cad-4ddf-9e33-6ff6d556545a" providerId="AD" clId="Web-{1755D1BC-6F40-4CC8-B365-5761CABA4825}" dt="2022-08-23T07:16:16.856" v="36"/>
        <pc:sldMkLst>
          <pc:docMk/>
          <pc:sldMk cId="109857222" sldId="256"/>
        </pc:sldMkLst>
      </pc:sldChg>
      <pc:sldChg chg="modTransition">
        <pc:chgData name="Stanley Chum" userId="S::s3842670@student.rmit.edu.au::e5ab9f2e-4cad-4ddf-9e33-6ff6d556545a" providerId="AD" clId="Web-{1755D1BC-6F40-4CC8-B365-5761CABA4825}" dt="2022-08-23T07:16:22.653" v="38"/>
        <pc:sldMkLst>
          <pc:docMk/>
          <pc:sldMk cId="618171255" sldId="257"/>
        </pc:sldMkLst>
      </pc:sldChg>
      <pc:sldChg chg="modTransition">
        <pc:chgData name="Stanley Chum" userId="S::s3842670@student.rmit.edu.au::e5ab9f2e-4cad-4ddf-9e33-6ff6d556545a" providerId="AD" clId="Web-{1755D1BC-6F40-4CC8-B365-5761CABA4825}" dt="2022-08-23T07:16:24.638" v="39"/>
        <pc:sldMkLst>
          <pc:docMk/>
          <pc:sldMk cId="2556794201" sldId="258"/>
        </pc:sldMkLst>
      </pc:sldChg>
      <pc:sldChg chg="modTransition">
        <pc:chgData name="Stanley Chum" userId="S::s3842670@student.rmit.edu.au::e5ab9f2e-4cad-4ddf-9e33-6ff6d556545a" providerId="AD" clId="Web-{1755D1BC-6F40-4CC8-B365-5761CABA4825}" dt="2022-08-23T07:16:43.404" v="43"/>
        <pc:sldMkLst>
          <pc:docMk/>
          <pc:sldMk cId="3219946763" sldId="259"/>
        </pc:sldMkLst>
      </pc:sldChg>
      <pc:sldChg chg="modTransition">
        <pc:chgData name="Stanley Chum" userId="S::s3842670@student.rmit.edu.au::e5ab9f2e-4cad-4ddf-9e33-6ff6d556545a" providerId="AD" clId="Web-{1755D1BC-6F40-4CC8-B365-5761CABA4825}" dt="2022-08-23T07:16:32.794" v="41"/>
        <pc:sldMkLst>
          <pc:docMk/>
          <pc:sldMk cId="1003509310" sldId="260"/>
        </pc:sldMkLst>
      </pc:sldChg>
      <pc:sldChg chg="modTransition">
        <pc:chgData name="Stanley Chum" userId="S::s3842670@student.rmit.edu.au::e5ab9f2e-4cad-4ddf-9e33-6ff6d556545a" providerId="AD" clId="Web-{1755D1BC-6F40-4CC8-B365-5761CABA4825}" dt="2022-08-23T07:16:19.497" v="37"/>
        <pc:sldMkLst>
          <pc:docMk/>
          <pc:sldMk cId="2196327699" sldId="261"/>
        </pc:sldMkLst>
      </pc:sldChg>
      <pc:sldChg chg="modTransition">
        <pc:chgData name="Stanley Chum" userId="S::s3842670@student.rmit.edu.au::e5ab9f2e-4cad-4ddf-9e33-6ff6d556545a" providerId="AD" clId="Web-{1755D1BC-6F40-4CC8-B365-5761CABA4825}" dt="2022-08-23T07:16:26.560" v="40"/>
        <pc:sldMkLst>
          <pc:docMk/>
          <pc:sldMk cId="1918557403" sldId="262"/>
        </pc:sldMkLst>
      </pc:sldChg>
      <pc:sldChg chg="modTransition">
        <pc:chgData name="Stanley Chum" userId="S::s3842670@student.rmit.edu.au::e5ab9f2e-4cad-4ddf-9e33-6ff6d556545a" providerId="AD" clId="Web-{1755D1BC-6F40-4CC8-B365-5761CABA4825}" dt="2022-08-23T07:16:37.529" v="42"/>
        <pc:sldMkLst>
          <pc:docMk/>
          <pc:sldMk cId="539043891" sldId="263"/>
        </pc:sldMkLst>
      </pc:sldChg>
      <pc:sldChg chg="modTransition">
        <pc:chgData name="Stanley Chum" userId="S::s3842670@student.rmit.edu.au::e5ab9f2e-4cad-4ddf-9e33-6ff6d556545a" providerId="AD" clId="Web-{1755D1BC-6F40-4CC8-B365-5761CABA4825}" dt="2022-08-23T07:16:03.575" v="35"/>
        <pc:sldMkLst>
          <pc:docMk/>
          <pc:sldMk cId="1215181761" sldId="264"/>
        </pc:sldMkLst>
      </pc:sldChg>
      <pc:sldChg chg="addSp modSp addAnim modAnim">
        <pc:chgData name="Stanley Chum" userId="S::s3842670@student.rmit.edu.au::e5ab9f2e-4cad-4ddf-9e33-6ff6d556545a" providerId="AD" clId="Web-{1755D1BC-6F40-4CC8-B365-5761CABA4825}" dt="2022-08-23T07:15:56.090" v="34"/>
        <pc:sldMkLst>
          <pc:docMk/>
          <pc:sldMk cId="2672454759" sldId="265"/>
        </pc:sldMkLst>
        <pc:spChg chg="mod">
          <ac:chgData name="Stanley Chum" userId="S::s3842670@student.rmit.edu.au::e5ab9f2e-4cad-4ddf-9e33-6ff6d556545a" providerId="AD" clId="Web-{1755D1BC-6F40-4CC8-B365-5761CABA4825}" dt="2022-08-23T07:11:20.567" v="31" actId="20577"/>
          <ac:spMkLst>
            <pc:docMk/>
            <pc:sldMk cId="2672454759" sldId="265"/>
            <ac:spMk id="2" creationId="{1EF35563-3D7E-8C62-977C-66DBB8BDD063}"/>
          </ac:spMkLst>
        </pc:spChg>
        <pc:grpChg chg="add">
          <ac:chgData name="Stanley Chum" userId="S::s3842670@student.rmit.edu.au::e5ab9f2e-4cad-4ddf-9e33-6ff6d556545a" providerId="AD" clId="Web-{1755D1BC-6F40-4CC8-B365-5761CABA4825}" dt="2022-08-23T07:15:54.340" v="32"/>
          <ac:grpSpMkLst>
            <pc:docMk/>
            <pc:sldMk cId="2672454759" sldId="265"/>
            <ac:grpSpMk id="5" creationId="{1CAF090E-9E20-2CDD-149A-F817A6BA4D89}"/>
          </ac:grpSpMkLst>
        </pc:grpChg>
        <pc:picChg chg="add mod">
          <ac:chgData name="Stanley Chum" userId="S::s3842670@student.rmit.edu.au::e5ab9f2e-4cad-4ddf-9e33-6ff6d556545a" providerId="AD" clId="Web-{1755D1BC-6F40-4CC8-B365-5761CABA4825}" dt="2022-08-23T07:11:11.801" v="28" actId="1076"/>
          <ac:picMkLst>
            <pc:docMk/>
            <pc:sldMk cId="2672454759" sldId="265"/>
            <ac:picMk id="4" creationId="{9C430B45-C866-C658-8517-87B3ABB8BB1F}"/>
          </ac:picMkLst>
        </pc:picChg>
      </pc:sldChg>
      <pc:sldChg chg="new del">
        <pc:chgData name="Stanley Chum" userId="S::s3842670@student.rmit.edu.au::e5ab9f2e-4cad-4ddf-9e33-6ff6d556545a" providerId="AD" clId="Web-{1755D1BC-6F40-4CC8-B365-5761CABA4825}" dt="2022-08-23T06:44:23.928" v="1"/>
        <pc:sldMkLst>
          <pc:docMk/>
          <pc:sldMk cId="3272275827" sldId="265"/>
        </pc:sldMkLst>
      </pc:sldChg>
    </pc:docChg>
  </pc:docChgLst>
  <pc:docChgLst>
    <pc:chgData name="Jack Sydenham" userId="S::s3841816@student.rmit.edu.au::0da2cb22-c029-4ccd-8cf7-e9f48f56fef8" providerId="AD" clId="Web-{FE9F0037-C3E3-CACD-2281-C36EAFD35715}"/>
    <pc:docChg chg="addSld modSld">
      <pc:chgData name="Jack Sydenham" userId="S::s3841816@student.rmit.edu.au::0da2cb22-c029-4ccd-8cf7-e9f48f56fef8" providerId="AD" clId="Web-{FE9F0037-C3E3-CACD-2281-C36EAFD35715}" dt="2022-08-23T07:17:51.010" v="238" actId="20577"/>
      <pc:docMkLst>
        <pc:docMk/>
      </pc:docMkLst>
      <pc:sldChg chg="modSp">
        <pc:chgData name="Jack Sydenham" userId="S::s3841816@student.rmit.edu.au::0da2cb22-c029-4ccd-8cf7-e9f48f56fef8" providerId="AD" clId="Web-{FE9F0037-C3E3-CACD-2281-C36EAFD35715}" dt="2022-08-23T07:17:51.010" v="238" actId="20577"/>
        <pc:sldMkLst>
          <pc:docMk/>
          <pc:sldMk cId="618171255" sldId="257"/>
        </pc:sldMkLst>
        <pc:spChg chg="mod">
          <ac:chgData name="Jack Sydenham" userId="S::s3841816@student.rmit.edu.au::0da2cb22-c029-4ccd-8cf7-e9f48f56fef8" providerId="AD" clId="Web-{FE9F0037-C3E3-CACD-2281-C36EAFD35715}" dt="2022-08-23T07:17:51.010" v="238" actId="20577"/>
          <ac:spMkLst>
            <pc:docMk/>
            <pc:sldMk cId="618171255" sldId="257"/>
            <ac:spMk id="3" creationId="{29CA49B2-44A3-A73F-1D48-CA94F3083581}"/>
          </ac:spMkLst>
        </pc:spChg>
      </pc:sldChg>
      <pc:sldChg chg="addSp delSp modSp mod setClrOvrMap">
        <pc:chgData name="Jack Sydenham" userId="S::s3841816@student.rmit.edu.au::0da2cb22-c029-4ccd-8cf7-e9f48f56fef8" providerId="AD" clId="Web-{FE9F0037-C3E3-CACD-2281-C36EAFD35715}" dt="2022-08-23T06:41:48.800" v="0"/>
        <pc:sldMkLst>
          <pc:docMk/>
          <pc:sldMk cId="3219946763" sldId="259"/>
        </pc:sldMkLst>
        <pc:spChg chg="mod">
          <ac:chgData name="Jack Sydenham" userId="S::s3841816@student.rmit.edu.au::0da2cb22-c029-4ccd-8cf7-e9f48f56fef8" providerId="AD" clId="Web-{FE9F0037-C3E3-CACD-2281-C36EAFD35715}" dt="2022-08-23T06:41:48.800" v="0"/>
          <ac:spMkLst>
            <pc:docMk/>
            <pc:sldMk cId="3219946763" sldId="259"/>
            <ac:spMk id="2" creationId="{A073E3A6-88D1-793B-E8B8-9944657B3F43}"/>
          </ac:spMkLst>
        </pc:spChg>
        <pc:spChg chg="del">
          <ac:chgData name="Jack Sydenham" userId="S::s3841816@student.rmit.edu.au::0da2cb22-c029-4ccd-8cf7-e9f48f56fef8" providerId="AD" clId="Web-{FE9F0037-C3E3-CACD-2281-C36EAFD35715}" dt="2022-08-23T06:41:48.800" v="0"/>
          <ac:spMkLst>
            <pc:docMk/>
            <pc:sldMk cId="3219946763" sldId="259"/>
            <ac:spMk id="48" creationId="{5A0118C5-4F8D-4CF4-BADD-53FEACC6C42A}"/>
          </ac:spMkLst>
        </pc:spChg>
        <pc:spChg chg="del">
          <ac:chgData name="Jack Sydenham" userId="S::s3841816@student.rmit.edu.au::0da2cb22-c029-4ccd-8cf7-e9f48f56fef8" providerId="AD" clId="Web-{FE9F0037-C3E3-CACD-2281-C36EAFD35715}" dt="2022-08-23T06:41:48.800" v="0"/>
          <ac:spMkLst>
            <pc:docMk/>
            <pc:sldMk cId="3219946763" sldId="259"/>
            <ac:spMk id="49" creationId="{4E0A5C5C-2A95-428E-9F6A-0D29EBD57C9F}"/>
          </ac:spMkLst>
        </pc:spChg>
        <pc:spChg chg="del">
          <ac:chgData name="Jack Sydenham" userId="S::s3841816@student.rmit.edu.au::0da2cb22-c029-4ccd-8cf7-e9f48f56fef8" providerId="AD" clId="Web-{FE9F0037-C3E3-CACD-2281-C36EAFD35715}" dt="2022-08-23T06:41:48.800" v="0"/>
          <ac:spMkLst>
            <pc:docMk/>
            <pc:sldMk cId="3219946763" sldId="259"/>
            <ac:spMk id="50" creationId="{1056F38F-7C4E-461D-8709-7D0024AE1F79}"/>
          </ac:spMkLst>
        </pc:spChg>
        <pc:spChg chg="del">
          <ac:chgData name="Jack Sydenham" userId="S::s3841816@student.rmit.edu.au::0da2cb22-c029-4ccd-8cf7-e9f48f56fef8" providerId="AD" clId="Web-{FE9F0037-C3E3-CACD-2281-C36EAFD35715}" dt="2022-08-23T06:41:48.800" v="0"/>
          <ac:spMkLst>
            <pc:docMk/>
            <pc:sldMk cId="3219946763" sldId="259"/>
            <ac:spMk id="51" creationId="{C7278469-3C3C-49CE-AEEE-E176A4900B78}"/>
          </ac:spMkLst>
        </pc:spChg>
        <pc:spChg chg="del">
          <ac:chgData name="Jack Sydenham" userId="S::s3841816@student.rmit.edu.au::0da2cb22-c029-4ccd-8cf7-e9f48f56fef8" providerId="AD" clId="Web-{FE9F0037-C3E3-CACD-2281-C36EAFD35715}" dt="2022-08-23T06:41:48.800" v="0"/>
          <ac:spMkLst>
            <pc:docMk/>
            <pc:sldMk cId="3219946763" sldId="259"/>
            <ac:spMk id="55" creationId="{4C6598AB-1C17-4D54-951C-A082D94ACB7A}"/>
          </ac:spMkLst>
        </pc:spChg>
        <pc:spChg chg="del">
          <ac:chgData name="Jack Sydenham" userId="S::s3841816@student.rmit.edu.au::0da2cb22-c029-4ccd-8cf7-e9f48f56fef8" providerId="AD" clId="Web-{FE9F0037-C3E3-CACD-2281-C36EAFD35715}" dt="2022-08-23T06:41:48.800" v="0"/>
          <ac:spMkLst>
            <pc:docMk/>
            <pc:sldMk cId="3219946763" sldId="259"/>
            <ac:spMk id="56" creationId="{C83B66D7-137D-4AC1-B172-53D60F08BEB5}"/>
          </ac:spMkLst>
        </pc:spChg>
        <pc:spChg chg="del">
          <ac:chgData name="Jack Sydenham" userId="S::s3841816@student.rmit.edu.au::0da2cb22-c029-4ccd-8cf7-e9f48f56fef8" providerId="AD" clId="Web-{FE9F0037-C3E3-CACD-2281-C36EAFD35715}" dt="2022-08-23T06:41:48.800" v="0"/>
          <ac:spMkLst>
            <pc:docMk/>
            <pc:sldMk cId="3219946763" sldId="259"/>
            <ac:spMk id="57" creationId="{F6B92503-6984-4D15-8B98-8718709B785D}"/>
          </ac:spMkLst>
        </pc:spChg>
        <pc:spChg chg="del">
          <ac:chgData name="Jack Sydenham" userId="S::s3841816@student.rmit.edu.au::0da2cb22-c029-4ccd-8cf7-e9f48f56fef8" providerId="AD" clId="Web-{FE9F0037-C3E3-CACD-2281-C36EAFD35715}" dt="2022-08-23T06:41:48.800" v="0"/>
          <ac:spMkLst>
            <pc:docMk/>
            <pc:sldMk cId="3219946763" sldId="259"/>
            <ac:spMk id="58" creationId="{08DDF938-524E-4C18-A47D-C00627832366}"/>
          </ac:spMkLst>
        </pc:spChg>
        <pc:spChg chg="add">
          <ac:chgData name="Jack Sydenham" userId="S::s3841816@student.rmit.edu.au::0da2cb22-c029-4ccd-8cf7-e9f48f56fef8" providerId="AD" clId="Web-{FE9F0037-C3E3-CACD-2281-C36EAFD35715}" dt="2022-08-23T06:41:48.800" v="0"/>
          <ac:spMkLst>
            <pc:docMk/>
            <pc:sldMk cId="3219946763" sldId="259"/>
            <ac:spMk id="69" creationId="{0DE6A193-4755-479A-BC6F-A7EBCA73BE1A}"/>
          </ac:spMkLst>
        </pc:spChg>
        <pc:spChg chg="add">
          <ac:chgData name="Jack Sydenham" userId="S::s3841816@student.rmit.edu.au::0da2cb22-c029-4ccd-8cf7-e9f48f56fef8" providerId="AD" clId="Web-{FE9F0037-C3E3-CACD-2281-C36EAFD35715}" dt="2022-08-23T06:41:48.800" v="0"/>
          <ac:spMkLst>
            <pc:docMk/>
            <pc:sldMk cId="3219946763" sldId="259"/>
            <ac:spMk id="71" creationId="{5A55B759-31A7-423C-9BC2-A8BC09FE98B9}"/>
          </ac:spMkLst>
        </pc:spChg>
        <pc:spChg chg="add">
          <ac:chgData name="Jack Sydenham" userId="S::s3841816@student.rmit.edu.au::0da2cb22-c029-4ccd-8cf7-e9f48f56fef8" providerId="AD" clId="Web-{FE9F0037-C3E3-CACD-2281-C36EAFD35715}" dt="2022-08-23T06:41:48.800" v="0"/>
          <ac:spMkLst>
            <pc:docMk/>
            <pc:sldMk cId="3219946763" sldId="259"/>
            <ac:spMk id="73" creationId="{F78796AF-79A0-47AC-BEFD-BFFC00F968C4}"/>
          </ac:spMkLst>
        </pc:spChg>
        <pc:grpChg chg="del">
          <ac:chgData name="Jack Sydenham" userId="S::s3841816@student.rmit.edu.au::0da2cb22-c029-4ccd-8cf7-e9f48f56fef8" providerId="AD" clId="Web-{FE9F0037-C3E3-CACD-2281-C36EAFD35715}" dt="2022-08-23T06:41:48.800" v="0"/>
          <ac:grpSpMkLst>
            <pc:docMk/>
            <pc:sldMk cId="3219946763" sldId="259"/>
            <ac:grpSpMk id="52" creationId="{93DC754C-7E09-422D-A8BB-AF632E90DFA2}"/>
          </ac:grpSpMkLst>
        </pc:grpChg>
        <pc:grpChg chg="del">
          <ac:chgData name="Jack Sydenham" userId="S::s3841816@student.rmit.edu.au::0da2cb22-c029-4ccd-8cf7-e9f48f56fef8" providerId="AD" clId="Web-{FE9F0037-C3E3-CACD-2281-C36EAFD35715}" dt="2022-08-23T06:41:48.800" v="0"/>
          <ac:grpSpMkLst>
            <pc:docMk/>
            <pc:sldMk cId="3219946763" sldId="259"/>
            <ac:grpSpMk id="59" creationId="{3773FAF5-C452-4455-9411-D6AF5EBD4CA9}"/>
          </ac:grpSpMkLst>
        </pc:grpChg>
      </pc:sldChg>
      <pc:sldChg chg="modSp">
        <pc:chgData name="Jack Sydenham" userId="S::s3841816@student.rmit.edu.au::0da2cb22-c029-4ccd-8cf7-e9f48f56fef8" providerId="AD" clId="Web-{FE9F0037-C3E3-CACD-2281-C36EAFD35715}" dt="2022-08-23T06:42:43.817" v="18" actId="20577"/>
        <pc:sldMkLst>
          <pc:docMk/>
          <pc:sldMk cId="2196327699" sldId="261"/>
        </pc:sldMkLst>
        <pc:graphicFrameChg chg="modGraphic">
          <ac:chgData name="Jack Sydenham" userId="S::s3841816@student.rmit.edu.au::0da2cb22-c029-4ccd-8cf7-e9f48f56fef8" providerId="AD" clId="Web-{FE9F0037-C3E3-CACD-2281-C36EAFD35715}" dt="2022-08-23T06:42:43.817" v="18" actId="20577"/>
          <ac:graphicFrameMkLst>
            <pc:docMk/>
            <pc:sldMk cId="2196327699" sldId="261"/>
            <ac:graphicFrameMk id="4" creationId="{9B64CF03-0D2E-0BBD-A0F7-4460F38BEE21}"/>
          </ac:graphicFrameMkLst>
        </pc:graphicFrameChg>
      </pc:sldChg>
      <pc:sldChg chg="addSp delSp modSp add replId">
        <pc:chgData name="Jack Sydenham" userId="S::s3841816@student.rmit.edu.au::0da2cb22-c029-4ccd-8cf7-e9f48f56fef8" providerId="AD" clId="Web-{FE9F0037-C3E3-CACD-2281-C36EAFD35715}" dt="2022-08-23T06:47:18.415" v="32" actId="14100"/>
        <pc:sldMkLst>
          <pc:docMk/>
          <pc:sldMk cId="1215181761" sldId="264"/>
        </pc:sldMkLst>
        <pc:spChg chg="add del mod">
          <ac:chgData name="Jack Sydenham" userId="S::s3841816@student.rmit.edu.au::0da2cb22-c029-4ccd-8cf7-e9f48f56fef8" providerId="AD" clId="Web-{FE9F0037-C3E3-CACD-2281-C36EAFD35715}" dt="2022-08-23T06:47:18.415" v="32" actId="14100"/>
          <ac:spMkLst>
            <pc:docMk/>
            <pc:sldMk cId="1215181761" sldId="264"/>
            <ac:spMk id="2" creationId="{A073E3A6-88D1-793B-E8B8-9944657B3F43}"/>
          </ac:spMkLst>
        </pc:spChg>
      </pc:sldChg>
      <pc:sldChg chg="addSp modSp mod setBg addAnim setClrOvrMap">
        <pc:chgData name="Jack Sydenham" userId="S::s3841816@student.rmit.edu.au::0da2cb22-c029-4ccd-8cf7-e9f48f56fef8" providerId="AD" clId="Web-{FE9F0037-C3E3-CACD-2281-C36EAFD35715}" dt="2022-08-23T07:10:25.471" v="156" actId="688"/>
        <pc:sldMkLst>
          <pc:docMk/>
          <pc:sldMk cId="2672454759" sldId="265"/>
        </pc:sldMkLst>
        <pc:spChg chg="mod">
          <ac:chgData name="Jack Sydenham" userId="S::s3841816@student.rmit.edu.au::0da2cb22-c029-4ccd-8cf7-e9f48f56fef8" providerId="AD" clId="Web-{FE9F0037-C3E3-CACD-2281-C36EAFD35715}" dt="2022-08-23T07:09:47.658" v="153"/>
          <ac:spMkLst>
            <pc:docMk/>
            <pc:sldMk cId="2672454759" sldId="265"/>
            <ac:spMk id="2" creationId="{1EF35563-3D7E-8C62-977C-66DBB8BDD063}"/>
          </ac:spMkLst>
        </pc:spChg>
        <pc:spChg chg="add">
          <ac:chgData name="Jack Sydenham" userId="S::s3841816@student.rmit.edu.au::0da2cb22-c029-4ccd-8cf7-e9f48f56fef8" providerId="AD" clId="Web-{FE9F0037-C3E3-CACD-2281-C36EAFD35715}" dt="2022-08-23T07:09:47.658" v="153"/>
          <ac:spMkLst>
            <pc:docMk/>
            <pc:sldMk cId="2672454759" sldId="265"/>
            <ac:spMk id="9" creationId="{0DE6A193-4755-479A-BC6F-A7EBCA73BE1A}"/>
          </ac:spMkLst>
        </pc:spChg>
        <pc:spChg chg="add">
          <ac:chgData name="Jack Sydenham" userId="S::s3841816@student.rmit.edu.au::0da2cb22-c029-4ccd-8cf7-e9f48f56fef8" providerId="AD" clId="Web-{FE9F0037-C3E3-CACD-2281-C36EAFD35715}" dt="2022-08-23T07:09:47.658" v="153"/>
          <ac:spMkLst>
            <pc:docMk/>
            <pc:sldMk cId="2672454759" sldId="265"/>
            <ac:spMk id="11" creationId="{5A55B759-31A7-423C-9BC2-A8BC09FE98B9}"/>
          </ac:spMkLst>
        </pc:spChg>
        <pc:spChg chg="add">
          <ac:chgData name="Jack Sydenham" userId="S::s3841816@student.rmit.edu.au::0da2cb22-c029-4ccd-8cf7-e9f48f56fef8" providerId="AD" clId="Web-{FE9F0037-C3E3-CACD-2281-C36EAFD35715}" dt="2022-08-23T07:09:47.658" v="153"/>
          <ac:spMkLst>
            <pc:docMk/>
            <pc:sldMk cId="2672454759" sldId="265"/>
            <ac:spMk id="13" creationId="{F78796AF-79A0-47AC-BEFD-BFFC00F968C4}"/>
          </ac:spMkLst>
        </pc:spChg>
        <pc:picChg chg="add mod">
          <ac:chgData name="Jack Sydenham" userId="S::s3841816@student.rmit.edu.au::0da2cb22-c029-4ccd-8cf7-e9f48f56fef8" providerId="AD" clId="Web-{FE9F0037-C3E3-CACD-2281-C36EAFD35715}" dt="2022-08-23T07:10:25.471" v="156" actId="688"/>
          <ac:picMkLst>
            <pc:docMk/>
            <pc:sldMk cId="2672454759" sldId="265"/>
            <ac:picMk id="6" creationId="{D417D3E4-6D29-6F7B-A4C8-F6BFD8416778}"/>
          </ac:picMkLst>
        </pc:picChg>
      </pc:sldChg>
    </pc:docChg>
  </pc:docChgLst>
  <pc:docChgLst>
    <pc:chgData name="Dunith Karawita" userId="S::s3823697@student.rmit.edu.au::321b4a1d-4d46-40bb-9d76-f771d05a3828" providerId="AD" clId="Web-{7780092B-A614-5448-B35E-8F4E7970539B}"/>
    <pc:docChg chg="modSld sldOrd">
      <pc:chgData name="Dunith Karawita" userId="S::s3823697@student.rmit.edu.au::321b4a1d-4d46-40bb-9d76-f771d05a3828" providerId="AD" clId="Web-{7780092B-A614-5448-B35E-8F4E7970539B}" dt="2022-08-18T01:41:26.575" v="25"/>
      <pc:docMkLst>
        <pc:docMk/>
      </pc:docMkLst>
      <pc:sldChg chg="addSp delSp modSp mod setBg addAnim delAnim">
        <pc:chgData name="Dunith Karawita" userId="S::s3823697@student.rmit.edu.au::321b4a1d-4d46-40bb-9d76-f771d05a3828" providerId="AD" clId="Web-{7780092B-A614-5448-B35E-8F4E7970539B}" dt="2022-08-18T01:28:08.485" v="23" actId="14100"/>
        <pc:sldMkLst>
          <pc:docMk/>
          <pc:sldMk cId="109857222" sldId="256"/>
        </pc:sldMkLst>
        <pc:spChg chg="mod">
          <ac:chgData name="Dunith Karawita" userId="S::s3823697@student.rmit.edu.au::321b4a1d-4d46-40bb-9d76-f771d05a3828" providerId="AD" clId="Web-{7780092B-A614-5448-B35E-8F4E7970539B}" dt="2022-08-18T01:28:00.923" v="22"/>
          <ac:spMkLst>
            <pc:docMk/>
            <pc:sldMk cId="109857222" sldId="256"/>
            <ac:spMk id="2" creationId="{00000000-0000-0000-0000-000000000000}"/>
          </ac:spMkLst>
        </pc:spChg>
        <pc:spChg chg="mod">
          <ac:chgData name="Dunith Karawita" userId="S::s3823697@student.rmit.edu.au::321b4a1d-4d46-40bb-9d76-f771d05a3828" providerId="AD" clId="Web-{7780092B-A614-5448-B35E-8F4E7970539B}" dt="2022-08-18T01:28:00.923" v="22"/>
          <ac:spMkLst>
            <pc:docMk/>
            <pc:sldMk cId="109857222" sldId="256"/>
            <ac:spMk id="3" creationId="{00000000-0000-0000-0000-000000000000}"/>
          </ac:spMkLst>
        </pc:spChg>
        <pc:spChg chg="add del">
          <ac:chgData name="Dunith Karawita" userId="S::s3823697@student.rmit.edu.au::321b4a1d-4d46-40bb-9d76-f771d05a3828" providerId="AD" clId="Web-{7780092B-A614-5448-B35E-8F4E7970539B}" dt="2022-08-18T01:27:30.157" v="7"/>
          <ac:spMkLst>
            <pc:docMk/>
            <pc:sldMk cId="109857222" sldId="256"/>
            <ac:spMk id="9" creationId="{C1DD1A8A-57D5-4A81-AD04-532B043C5611}"/>
          </ac:spMkLst>
        </pc:spChg>
        <pc:spChg chg="add del">
          <ac:chgData name="Dunith Karawita" userId="S::s3823697@student.rmit.edu.au::321b4a1d-4d46-40bb-9d76-f771d05a3828" providerId="AD" clId="Web-{7780092B-A614-5448-B35E-8F4E7970539B}" dt="2022-08-18T01:27:26.610" v="5"/>
          <ac:spMkLst>
            <pc:docMk/>
            <pc:sldMk cId="109857222" sldId="256"/>
            <ac:spMk id="10" creationId="{A3363022-C969-41E9-8EB2-E4C94908C1FA}"/>
          </ac:spMkLst>
        </pc:spChg>
        <pc:spChg chg="add del">
          <ac:chgData name="Dunith Karawita" userId="S::s3823697@student.rmit.edu.au::321b4a1d-4d46-40bb-9d76-f771d05a3828" providerId="AD" clId="Web-{7780092B-A614-5448-B35E-8F4E7970539B}" dt="2022-08-18T01:27:30.157" v="7"/>
          <ac:spMkLst>
            <pc:docMk/>
            <pc:sldMk cId="109857222" sldId="256"/>
            <ac:spMk id="11" creationId="{007891EC-4501-44ED-A8C8-B11B6DB767AB}"/>
          </ac:spMkLst>
        </pc:spChg>
        <pc:spChg chg="add del">
          <ac:chgData name="Dunith Karawita" userId="S::s3823697@student.rmit.edu.au::321b4a1d-4d46-40bb-9d76-f771d05a3828" providerId="AD" clId="Web-{7780092B-A614-5448-B35E-8F4E7970539B}" dt="2022-08-18T01:27:26.610" v="5"/>
          <ac:spMkLst>
            <pc:docMk/>
            <pc:sldMk cId="109857222" sldId="256"/>
            <ac:spMk id="12" creationId="{8D1AD6B3-BE88-4CEB-BA17-790657CC4729}"/>
          </ac:spMkLst>
        </pc:spChg>
        <pc:spChg chg="add del">
          <ac:chgData name="Dunith Karawita" userId="S::s3823697@student.rmit.edu.au::321b4a1d-4d46-40bb-9d76-f771d05a3828" providerId="AD" clId="Web-{7780092B-A614-5448-B35E-8F4E7970539B}" dt="2022-08-18T01:27:32.625" v="13"/>
          <ac:spMkLst>
            <pc:docMk/>
            <pc:sldMk cId="109857222" sldId="256"/>
            <ac:spMk id="21" creationId="{A3363022-C969-41E9-8EB2-E4C94908C1FA}"/>
          </ac:spMkLst>
        </pc:spChg>
        <pc:spChg chg="add del">
          <ac:chgData name="Dunith Karawita" userId="S::s3823697@student.rmit.edu.au::321b4a1d-4d46-40bb-9d76-f771d05a3828" providerId="AD" clId="Web-{7780092B-A614-5448-B35E-8F4E7970539B}" dt="2022-08-18T01:27:32.625" v="13"/>
          <ac:spMkLst>
            <pc:docMk/>
            <pc:sldMk cId="109857222" sldId="256"/>
            <ac:spMk id="22" creationId="{8D1AD6B3-BE88-4CEB-BA17-790657CC4729}"/>
          </ac:spMkLst>
        </pc:spChg>
        <pc:spChg chg="add del">
          <ac:chgData name="Dunith Karawita" userId="S::s3823697@student.rmit.edu.au::321b4a1d-4d46-40bb-9d76-f771d05a3828" providerId="AD" clId="Web-{7780092B-A614-5448-B35E-8F4E7970539B}" dt="2022-08-18T01:27:59.876" v="15"/>
          <ac:spMkLst>
            <pc:docMk/>
            <pc:sldMk cId="109857222" sldId="256"/>
            <ac:spMk id="26" creationId="{A3363022-C969-41E9-8EB2-E4C94908C1FA}"/>
          </ac:spMkLst>
        </pc:spChg>
        <pc:spChg chg="add del">
          <ac:chgData name="Dunith Karawita" userId="S::s3823697@student.rmit.edu.au::321b4a1d-4d46-40bb-9d76-f771d05a3828" providerId="AD" clId="Web-{7780092B-A614-5448-B35E-8F4E7970539B}" dt="2022-08-18T01:27:59.876" v="15"/>
          <ac:spMkLst>
            <pc:docMk/>
            <pc:sldMk cId="109857222" sldId="256"/>
            <ac:spMk id="27" creationId="{8D1AD6B3-BE88-4CEB-BA17-790657CC4729}"/>
          </ac:spMkLst>
        </pc:spChg>
        <pc:spChg chg="add del">
          <ac:chgData name="Dunith Karawita" userId="S::s3823697@student.rmit.edu.au::321b4a1d-4d46-40bb-9d76-f771d05a3828" providerId="AD" clId="Web-{7780092B-A614-5448-B35E-8F4E7970539B}" dt="2022-08-18T01:28:00.907" v="21"/>
          <ac:spMkLst>
            <pc:docMk/>
            <pc:sldMk cId="109857222" sldId="256"/>
            <ac:spMk id="31" creationId="{A3363022-C969-41E9-8EB2-E4C94908C1FA}"/>
          </ac:spMkLst>
        </pc:spChg>
        <pc:spChg chg="add del">
          <ac:chgData name="Dunith Karawita" userId="S::s3823697@student.rmit.edu.au::321b4a1d-4d46-40bb-9d76-f771d05a3828" providerId="AD" clId="Web-{7780092B-A614-5448-B35E-8F4E7970539B}" dt="2022-08-18T01:28:00.907" v="21"/>
          <ac:spMkLst>
            <pc:docMk/>
            <pc:sldMk cId="109857222" sldId="256"/>
            <ac:spMk id="32" creationId="{8D1AD6B3-BE88-4CEB-BA17-790657CC4729}"/>
          </ac:spMkLst>
        </pc:spChg>
        <pc:spChg chg="add">
          <ac:chgData name="Dunith Karawita" userId="S::s3823697@student.rmit.edu.au::321b4a1d-4d46-40bb-9d76-f771d05a3828" providerId="AD" clId="Web-{7780092B-A614-5448-B35E-8F4E7970539B}" dt="2022-08-18T01:28:00.923" v="22"/>
          <ac:spMkLst>
            <pc:docMk/>
            <pc:sldMk cId="109857222" sldId="256"/>
            <ac:spMk id="36" creationId="{A3363022-C969-41E9-8EB2-E4C94908C1FA}"/>
          </ac:spMkLst>
        </pc:spChg>
        <pc:spChg chg="add">
          <ac:chgData name="Dunith Karawita" userId="S::s3823697@student.rmit.edu.au::321b4a1d-4d46-40bb-9d76-f771d05a3828" providerId="AD" clId="Web-{7780092B-A614-5448-B35E-8F4E7970539B}" dt="2022-08-18T01:28:00.923" v="22"/>
          <ac:spMkLst>
            <pc:docMk/>
            <pc:sldMk cId="109857222" sldId="256"/>
            <ac:spMk id="37" creationId="{8D1AD6B3-BE88-4CEB-BA17-790657CC4729}"/>
          </ac:spMkLst>
        </pc:spChg>
        <pc:grpChg chg="add del">
          <ac:chgData name="Dunith Karawita" userId="S::s3823697@student.rmit.edu.au::321b4a1d-4d46-40bb-9d76-f771d05a3828" providerId="AD" clId="Web-{7780092B-A614-5448-B35E-8F4E7970539B}" dt="2022-08-18T01:27:26.610" v="5"/>
          <ac:grpSpMkLst>
            <pc:docMk/>
            <pc:sldMk cId="109857222" sldId="256"/>
            <ac:grpSpMk id="14" creationId="{89D1390B-7E13-4B4F-9CB2-391063412E54}"/>
          </ac:grpSpMkLst>
        </pc:grpChg>
        <pc:grpChg chg="add del">
          <ac:chgData name="Dunith Karawita" userId="S::s3823697@student.rmit.edu.au::321b4a1d-4d46-40bb-9d76-f771d05a3828" providerId="AD" clId="Web-{7780092B-A614-5448-B35E-8F4E7970539B}" dt="2022-08-18T01:27:32.625" v="13"/>
          <ac:grpSpMkLst>
            <pc:docMk/>
            <pc:sldMk cId="109857222" sldId="256"/>
            <ac:grpSpMk id="24" creationId="{89D1390B-7E13-4B4F-9CB2-391063412E54}"/>
          </ac:grpSpMkLst>
        </pc:grpChg>
        <pc:grpChg chg="add del">
          <ac:chgData name="Dunith Karawita" userId="S::s3823697@student.rmit.edu.au::321b4a1d-4d46-40bb-9d76-f771d05a3828" providerId="AD" clId="Web-{7780092B-A614-5448-B35E-8F4E7970539B}" dt="2022-08-18T01:27:59.876" v="15"/>
          <ac:grpSpMkLst>
            <pc:docMk/>
            <pc:sldMk cId="109857222" sldId="256"/>
            <ac:grpSpMk id="29" creationId="{89D1390B-7E13-4B4F-9CB2-391063412E54}"/>
          </ac:grpSpMkLst>
        </pc:grpChg>
        <pc:grpChg chg="add del">
          <ac:chgData name="Dunith Karawita" userId="S::s3823697@student.rmit.edu.au::321b4a1d-4d46-40bb-9d76-f771d05a3828" providerId="AD" clId="Web-{7780092B-A614-5448-B35E-8F4E7970539B}" dt="2022-08-18T01:28:00.907" v="21"/>
          <ac:grpSpMkLst>
            <pc:docMk/>
            <pc:sldMk cId="109857222" sldId="256"/>
            <ac:grpSpMk id="34" creationId="{89D1390B-7E13-4B4F-9CB2-391063412E54}"/>
          </ac:grpSpMkLst>
        </pc:grpChg>
        <pc:grpChg chg="add">
          <ac:chgData name="Dunith Karawita" userId="S::s3823697@student.rmit.edu.au::321b4a1d-4d46-40bb-9d76-f771d05a3828" providerId="AD" clId="Web-{7780092B-A614-5448-B35E-8F4E7970539B}" dt="2022-08-18T01:28:00.923" v="22"/>
          <ac:grpSpMkLst>
            <pc:docMk/>
            <pc:sldMk cId="109857222" sldId="256"/>
            <ac:grpSpMk id="39" creationId="{89D1390B-7E13-4B4F-9CB2-391063412E54}"/>
          </ac:grpSpMkLst>
        </pc:grpChg>
        <pc:picChg chg="add del">
          <ac:chgData name="Dunith Karawita" userId="S::s3823697@student.rmit.edu.au::321b4a1d-4d46-40bb-9d76-f771d05a3828" providerId="AD" clId="Web-{7780092B-A614-5448-B35E-8F4E7970539B}" dt="2022-08-18T01:27:26.610" v="5"/>
          <ac:picMkLst>
            <pc:docMk/>
            <pc:sldMk cId="109857222" sldId="256"/>
            <ac:picMk id="7" creationId="{4797244C-6F37-0343-C4FE-960B1A45436C}"/>
          </ac:picMkLst>
        </pc:picChg>
        <pc:picChg chg="add del">
          <ac:chgData name="Dunith Karawita" userId="S::s3823697@student.rmit.edu.au::321b4a1d-4d46-40bb-9d76-f771d05a3828" providerId="AD" clId="Web-{7780092B-A614-5448-B35E-8F4E7970539B}" dt="2022-08-18T01:27:30.157" v="7"/>
          <ac:picMkLst>
            <pc:docMk/>
            <pc:sldMk cId="109857222" sldId="256"/>
            <ac:picMk id="19" creationId="{4CAEB460-6402-1FA4-2631-785D119B45D5}"/>
          </ac:picMkLst>
        </pc:picChg>
        <pc:picChg chg="add del">
          <ac:chgData name="Dunith Karawita" userId="S::s3823697@student.rmit.edu.au::321b4a1d-4d46-40bb-9d76-f771d05a3828" providerId="AD" clId="Web-{7780092B-A614-5448-B35E-8F4E7970539B}" dt="2022-08-18T01:27:32.625" v="13"/>
          <ac:picMkLst>
            <pc:docMk/>
            <pc:sldMk cId="109857222" sldId="256"/>
            <ac:picMk id="23" creationId="{4797244C-6F37-0343-C4FE-960B1A45436C}"/>
          </ac:picMkLst>
        </pc:picChg>
        <pc:picChg chg="add del">
          <ac:chgData name="Dunith Karawita" userId="S::s3823697@student.rmit.edu.au::321b4a1d-4d46-40bb-9d76-f771d05a3828" providerId="AD" clId="Web-{7780092B-A614-5448-B35E-8F4E7970539B}" dt="2022-08-18T01:27:59.876" v="15"/>
          <ac:picMkLst>
            <pc:docMk/>
            <pc:sldMk cId="109857222" sldId="256"/>
            <ac:picMk id="28" creationId="{5DF5FAC5-2048-4EE6-B1D3-1F544BD156BD}"/>
          </ac:picMkLst>
        </pc:picChg>
        <pc:picChg chg="add del">
          <ac:chgData name="Dunith Karawita" userId="S::s3823697@student.rmit.edu.au::321b4a1d-4d46-40bb-9d76-f771d05a3828" providerId="AD" clId="Web-{7780092B-A614-5448-B35E-8F4E7970539B}" dt="2022-08-18T01:28:00.907" v="21"/>
          <ac:picMkLst>
            <pc:docMk/>
            <pc:sldMk cId="109857222" sldId="256"/>
            <ac:picMk id="33" creationId="{4797244C-6F37-0343-C4FE-960B1A45436C}"/>
          </ac:picMkLst>
        </pc:picChg>
        <pc:picChg chg="add mod">
          <ac:chgData name="Dunith Karawita" userId="S::s3823697@student.rmit.edu.au::321b4a1d-4d46-40bb-9d76-f771d05a3828" providerId="AD" clId="Web-{7780092B-A614-5448-B35E-8F4E7970539B}" dt="2022-08-18T01:28:08.485" v="23" actId="14100"/>
          <ac:picMkLst>
            <pc:docMk/>
            <pc:sldMk cId="109857222" sldId="256"/>
            <ac:picMk id="38" creationId="{5DF5FAC5-2048-4EE6-B1D3-1F544BD156BD}"/>
          </ac:picMkLst>
        </pc:picChg>
      </pc:sldChg>
      <pc:sldChg chg="ord">
        <pc:chgData name="Dunith Karawita" userId="S::s3823697@student.rmit.edu.au::321b4a1d-4d46-40bb-9d76-f771d05a3828" providerId="AD" clId="Web-{7780092B-A614-5448-B35E-8F4E7970539B}" dt="2022-08-18T01:41:26.575" v="25"/>
        <pc:sldMkLst>
          <pc:docMk/>
          <pc:sldMk cId="1003509310" sldId="260"/>
        </pc:sldMkLst>
      </pc:sldChg>
      <pc:sldChg chg="addSp modSp mod setBg">
        <pc:chgData name="Dunith Karawita" userId="S::s3823697@student.rmit.edu.au::321b4a1d-4d46-40bb-9d76-f771d05a3828" providerId="AD" clId="Web-{7780092B-A614-5448-B35E-8F4E7970539B}" dt="2022-08-18T01:35:48.695" v="24"/>
        <pc:sldMkLst>
          <pc:docMk/>
          <pc:sldMk cId="2196327699" sldId="261"/>
        </pc:sldMkLst>
        <pc:spChg chg="mod">
          <ac:chgData name="Dunith Karawita" userId="S::s3823697@student.rmit.edu.au::321b4a1d-4d46-40bb-9d76-f771d05a3828" providerId="AD" clId="Web-{7780092B-A614-5448-B35E-8F4E7970539B}" dt="2022-08-18T01:35:48.695" v="24"/>
          <ac:spMkLst>
            <pc:docMk/>
            <pc:sldMk cId="2196327699" sldId="261"/>
            <ac:spMk id="2" creationId="{65DF62E1-A874-9390-6DF8-AE7813243612}"/>
          </ac:spMkLst>
        </pc:spChg>
        <pc:spChg chg="mod">
          <ac:chgData name="Dunith Karawita" userId="S::s3823697@student.rmit.edu.au::321b4a1d-4d46-40bb-9d76-f771d05a3828" providerId="AD" clId="Web-{7780092B-A614-5448-B35E-8F4E7970539B}" dt="2022-08-18T01:35:48.695" v="24"/>
          <ac:spMkLst>
            <pc:docMk/>
            <pc:sldMk cId="2196327699" sldId="261"/>
            <ac:spMk id="3" creationId="{B1E67D7B-8BC2-71EE-B129-47D66C044AD9}"/>
          </ac:spMkLst>
        </pc:spChg>
        <pc:spChg chg="add">
          <ac:chgData name="Dunith Karawita" userId="S::s3823697@student.rmit.edu.au::321b4a1d-4d46-40bb-9d76-f771d05a3828" providerId="AD" clId="Web-{7780092B-A614-5448-B35E-8F4E7970539B}" dt="2022-08-18T01:35:48.695" v="24"/>
          <ac:spMkLst>
            <pc:docMk/>
            <pc:sldMk cId="2196327699" sldId="261"/>
            <ac:spMk id="8" creationId="{827B839B-9ADE-406B-8590-F1CAEDED45A1}"/>
          </ac:spMkLst>
        </pc:spChg>
        <pc:spChg chg="add">
          <ac:chgData name="Dunith Karawita" userId="S::s3823697@student.rmit.edu.au::321b4a1d-4d46-40bb-9d76-f771d05a3828" providerId="AD" clId="Web-{7780092B-A614-5448-B35E-8F4E7970539B}" dt="2022-08-18T01:35:48.695" v="24"/>
          <ac:spMkLst>
            <pc:docMk/>
            <pc:sldMk cId="2196327699" sldId="261"/>
            <ac:spMk id="10" creationId="{CFE45BF0-46DB-408C-B5F7-7B11716805D4}"/>
          </ac:spMkLst>
        </pc:spChg>
        <pc:spChg chg="add">
          <ac:chgData name="Dunith Karawita" userId="S::s3823697@student.rmit.edu.au::321b4a1d-4d46-40bb-9d76-f771d05a3828" providerId="AD" clId="Web-{7780092B-A614-5448-B35E-8F4E7970539B}" dt="2022-08-18T01:35:48.695" v="24"/>
          <ac:spMkLst>
            <pc:docMk/>
            <pc:sldMk cId="2196327699" sldId="261"/>
            <ac:spMk id="12" creationId="{2AEBC8F2-97B1-41B4-93F1-2D289E197FBA}"/>
          </ac:spMkLst>
        </pc:spChg>
        <pc:spChg chg="add">
          <ac:chgData name="Dunith Karawita" userId="S::s3823697@student.rmit.edu.au::321b4a1d-4d46-40bb-9d76-f771d05a3828" providerId="AD" clId="Web-{7780092B-A614-5448-B35E-8F4E7970539B}" dt="2022-08-18T01:35:48.695" v="24"/>
          <ac:spMkLst>
            <pc:docMk/>
            <pc:sldMk cId="2196327699" sldId="261"/>
            <ac:spMk id="14" creationId="{472E3A19-F5D5-48FC-BB9C-48C2F68F598B}"/>
          </ac:spMkLst>
        </pc:spChg>
        <pc:spChg chg="add">
          <ac:chgData name="Dunith Karawita" userId="S::s3823697@student.rmit.edu.au::321b4a1d-4d46-40bb-9d76-f771d05a3828" providerId="AD" clId="Web-{7780092B-A614-5448-B35E-8F4E7970539B}" dt="2022-08-18T01:35:48.695" v="24"/>
          <ac:spMkLst>
            <pc:docMk/>
            <pc:sldMk cId="2196327699" sldId="261"/>
            <ac:spMk id="16" creationId="{7A62E32F-BB65-43A8-8EB5-92346890E549}"/>
          </ac:spMkLst>
        </pc:spChg>
        <pc:spChg chg="add">
          <ac:chgData name="Dunith Karawita" userId="S::s3823697@student.rmit.edu.au::321b4a1d-4d46-40bb-9d76-f771d05a3828" providerId="AD" clId="Web-{7780092B-A614-5448-B35E-8F4E7970539B}" dt="2022-08-18T01:35:48.695" v="24"/>
          <ac:spMkLst>
            <pc:docMk/>
            <pc:sldMk cId="2196327699" sldId="261"/>
            <ac:spMk id="18" creationId="{14E91B64-9FCC-451E-AFB4-A827D6329367}"/>
          </ac:spMkLst>
        </pc:spChg>
      </pc:sldChg>
    </pc:docChg>
  </pc:docChgLst>
  <pc:docChgLst>
    <pc:chgData name="Dunith Karawita" userId="321b4a1d-4d46-40bb-9d76-f771d05a3828" providerId="ADAL" clId="{B4691191-D174-4C12-9449-9FC491607D85}"/>
    <pc:docChg chg="undo custSel modSld">
      <pc:chgData name="Dunith Karawita" userId="321b4a1d-4d46-40bb-9d76-f771d05a3828" providerId="ADAL" clId="{B4691191-D174-4C12-9449-9FC491607D85}" dt="2022-08-23T06:55:46.814" v="835" actId="20577"/>
      <pc:docMkLst>
        <pc:docMk/>
      </pc:docMkLst>
      <pc:sldChg chg="modSp mod">
        <pc:chgData name="Dunith Karawita" userId="321b4a1d-4d46-40bb-9d76-f771d05a3828" providerId="ADAL" clId="{B4691191-D174-4C12-9449-9FC491607D85}" dt="2022-08-18T01:45:11.756" v="3" actId="20577"/>
        <pc:sldMkLst>
          <pc:docMk/>
          <pc:sldMk cId="618171255" sldId="257"/>
        </pc:sldMkLst>
        <pc:spChg chg="mod">
          <ac:chgData name="Dunith Karawita" userId="321b4a1d-4d46-40bb-9d76-f771d05a3828" providerId="ADAL" clId="{B4691191-D174-4C12-9449-9FC491607D85}" dt="2022-08-18T01:45:11.756" v="3" actId="20577"/>
          <ac:spMkLst>
            <pc:docMk/>
            <pc:sldMk cId="618171255" sldId="257"/>
            <ac:spMk id="2" creationId="{25B5CF83-E860-84DC-F987-47A2BA502E42}"/>
          </ac:spMkLst>
        </pc:spChg>
      </pc:sldChg>
      <pc:sldChg chg="addSp delSp modSp mod">
        <pc:chgData name="Dunith Karawita" userId="321b4a1d-4d46-40bb-9d76-f771d05a3828" providerId="ADAL" clId="{B4691191-D174-4C12-9449-9FC491607D85}" dt="2022-08-18T01:47:03.326" v="10" actId="26606"/>
        <pc:sldMkLst>
          <pc:docMk/>
          <pc:sldMk cId="2556794201" sldId="258"/>
        </pc:sldMkLst>
        <pc:spChg chg="mod ord">
          <ac:chgData name="Dunith Karawita" userId="321b4a1d-4d46-40bb-9d76-f771d05a3828" providerId="ADAL" clId="{B4691191-D174-4C12-9449-9FC491607D85}" dt="2022-08-18T01:47:03.326" v="10" actId="26606"/>
          <ac:spMkLst>
            <pc:docMk/>
            <pc:sldMk cId="2556794201" sldId="258"/>
            <ac:spMk id="2" creationId="{0B7876B1-2CEF-9F67-F2CF-27629342C1ED}"/>
          </ac:spMkLst>
        </pc:spChg>
        <pc:spChg chg="del">
          <ac:chgData name="Dunith Karawita" userId="321b4a1d-4d46-40bb-9d76-f771d05a3828" providerId="ADAL" clId="{B4691191-D174-4C12-9449-9FC491607D85}" dt="2022-08-18T01:47:03.326" v="10" actId="26606"/>
          <ac:spMkLst>
            <pc:docMk/>
            <pc:sldMk cId="2556794201" sldId="258"/>
            <ac:spMk id="23" creationId="{3C5974B6-3353-4781-B620-BC5168DAE10D}"/>
          </ac:spMkLst>
        </pc:spChg>
        <pc:spChg chg="del">
          <ac:chgData name="Dunith Karawita" userId="321b4a1d-4d46-40bb-9d76-f771d05a3828" providerId="ADAL" clId="{B4691191-D174-4C12-9449-9FC491607D85}" dt="2022-08-18T01:47:03.326" v="10" actId="26606"/>
          <ac:spMkLst>
            <pc:docMk/>
            <pc:sldMk cId="2556794201" sldId="258"/>
            <ac:spMk id="25" creationId="{0A2C0FD4-452B-439A-A978-C37BC16F59BA}"/>
          </ac:spMkLst>
        </pc:spChg>
        <pc:spChg chg="del">
          <ac:chgData name="Dunith Karawita" userId="321b4a1d-4d46-40bb-9d76-f771d05a3828" providerId="ADAL" clId="{B4691191-D174-4C12-9449-9FC491607D85}" dt="2022-08-18T01:47:03.326" v="10" actId="26606"/>
          <ac:spMkLst>
            <pc:docMk/>
            <pc:sldMk cId="2556794201" sldId="258"/>
            <ac:spMk id="27" creationId="{16929AE4-43B6-494E-B7D6-F778AB2F2229}"/>
          </ac:spMkLst>
        </pc:spChg>
        <pc:spChg chg="del">
          <ac:chgData name="Dunith Karawita" userId="321b4a1d-4d46-40bb-9d76-f771d05a3828" providerId="ADAL" clId="{B4691191-D174-4C12-9449-9FC491607D85}" dt="2022-08-18T01:47:03.326" v="10" actId="26606"/>
          <ac:spMkLst>
            <pc:docMk/>
            <pc:sldMk cId="2556794201" sldId="258"/>
            <ac:spMk id="29" creationId="{8CEE0D70-D5EB-4589-819D-77F64EC4FDE3}"/>
          </ac:spMkLst>
        </pc:spChg>
        <pc:spChg chg="del">
          <ac:chgData name="Dunith Karawita" userId="321b4a1d-4d46-40bb-9d76-f771d05a3828" providerId="ADAL" clId="{B4691191-D174-4C12-9449-9FC491607D85}" dt="2022-08-18T01:47:03.326" v="10" actId="26606"/>
          <ac:spMkLst>
            <pc:docMk/>
            <pc:sldMk cId="2556794201" sldId="258"/>
            <ac:spMk id="31" creationId="{2A701B99-D75A-4647-9635-9858D3BA73F1}"/>
          </ac:spMkLst>
        </pc:spChg>
        <pc:spChg chg="del">
          <ac:chgData name="Dunith Karawita" userId="321b4a1d-4d46-40bb-9d76-f771d05a3828" providerId="ADAL" clId="{B4691191-D174-4C12-9449-9FC491607D85}" dt="2022-08-18T01:47:03.326" v="10" actId="26606"/>
          <ac:spMkLst>
            <pc:docMk/>
            <pc:sldMk cId="2556794201" sldId="258"/>
            <ac:spMk id="33" creationId="{884DEADC-5415-4FC6-93F0-89769392AFD1}"/>
          </ac:spMkLst>
        </pc:spChg>
        <pc:spChg chg="add">
          <ac:chgData name="Dunith Karawita" userId="321b4a1d-4d46-40bb-9d76-f771d05a3828" providerId="ADAL" clId="{B4691191-D174-4C12-9449-9FC491607D85}" dt="2022-08-18T01:47:03.326" v="10" actId="26606"/>
          <ac:spMkLst>
            <pc:docMk/>
            <pc:sldMk cId="2556794201" sldId="258"/>
            <ac:spMk id="38" creationId="{D60E71B4-DE6B-4668-8007-AAE6137E4C8D}"/>
          </ac:spMkLst>
        </pc:spChg>
        <pc:spChg chg="add">
          <ac:chgData name="Dunith Karawita" userId="321b4a1d-4d46-40bb-9d76-f771d05a3828" providerId="ADAL" clId="{B4691191-D174-4C12-9449-9FC491607D85}" dt="2022-08-18T01:47:03.326" v="10" actId="26606"/>
          <ac:spMkLst>
            <pc:docMk/>
            <pc:sldMk cId="2556794201" sldId="258"/>
            <ac:spMk id="45" creationId="{0595ECE5-BD7E-4F71-820D-40971970872D}"/>
          </ac:spMkLst>
        </pc:spChg>
        <pc:grpChg chg="add">
          <ac:chgData name="Dunith Karawita" userId="321b4a1d-4d46-40bb-9d76-f771d05a3828" providerId="ADAL" clId="{B4691191-D174-4C12-9449-9FC491607D85}" dt="2022-08-18T01:47:03.326" v="10" actId="26606"/>
          <ac:grpSpMkLst>
            <pc:docMk/>
            <pc:sldMk cId="2556794201" sldId="258"/>
            <ac:grpSpMk id="40" creationId="{F6E4C944-4BB6-469F-81D8-BD81B4A1B54D}"/>
          </ac:grpSpMkLst>
        </pc:grpChg>
        <pc:picChg chg="mod">
          <ac:chgData name="Dunith Karawita" userId="321b4a1d-4d46-40bb-9d76-f771d05a3828" providerId="ADAL" clId="{B4691191-D174-4C12-9449-9FC491607D85}" dt="2022-08-18T01:47:03.326" v="10" actId="26606"/>
          <ac:picMkLst>
            <pc:docMk/>
            <pc:sldMk cId="2556794201" sldId="258"/>
            <ac:picMk id="7" creationId="{D468B3EA-CB25-1E78-981A-B04ED489722F}"/>
          </ac:picMkLst>
        </pc:picChg>
      </pc:sldChg>
      <pc:sldChg chg="addSp delSp modSp mod setBg">
        <pc:chgData name="Dunith Karawita" userId="321b4a1d-4d46-40bb-9d76-f771d05a3828" providerId="ADAL" clId="{B4691191-D174-4C12-9449-9FC491607D85}" dt="2022-08-18T02:02:55.140" v="260" actId="26606"/>
        <pc:sldMkLst>
          <pc:docMk/>
          <pc:sldMk cId="3219946763" sldId="259"/>
        </pc:sldMkLst>
        <pc:spChg chg="mod">
          <ac:chgData name="Dunith Karawita" userId="321b4a1d-4d46-40bb-9d76-f771d05a3828" providerId="ADAL" clId="{B4691191-D174-4C12-9449-9FC491607D85}" dt="2022-08-18T02:02:55.118" v="259" actId="26606"/>
          <ac:spMkLst>
            <pc:docMk/>
            <pc:sldMk cId="3219946763" sldId="259"/>
            <ac:spMk id="2" creationId="{A073E3A6-88D1-793B-E8B8-9944657B3F43}"/>
          </ac:spMkLst>
        </pc:spChg>
        <pc:spChg chg="del mod">
          <ac:chgData name="Dunith Karawita" userId="321b4a1d-4d46-40bb-9d76-f771d05a3828" providerId="ADAL" clId="{B4691191-D174-4C12-9449-9FC491607D85}" dt="2022-08-18T02:02:55.140" v="260" actId="26606"/>
          <ac:spMkLst>
            <pc:docMk/>
            <pc:sldMk cId="3219946763" sldId="259"/>
            <ac:spMk id="3" creationId="{943552E0-F45D-E5E7-302F-AB1F077E0E35}"/>
          </ac:spMkLst>
        </pc:spChg>
        <pc:spChg chg="add del">
          <ac:chgData name="Dunith Karawita" userId="321b4a1d-4d46-40bb-9d76-f771d05a3828" providerId="ADAL" clId="{B4691191-D174-4C12-9449-9FC491607D85}" dt="2022-08-18T02:02:55.140" v="260" actId="26606"/>
          <ac:spMkLst>
            <pc:docMk/>
            <pc:sldMk cId="3219946763" sldId="259"/>
            <ac:spMk id="8" creationId="{5A0118C5-4F8D-4CF4-BADD-53FEACC6C42A}"/>
          </ac:spMkLst>
        </pc:spChg>
        <pc:spChg chg="add del">
          <ac:chgData name="Dunith Karawita" userId="321b4a1d-4d46-40bb-9d76-f771d05a3828" providerId="ADAL" clId="{B4691191-D174-4C12-9449-9FC491607D85}" dt="2022-08-18T02:02:55.140" v="260" actId="26606"/>
          <ac:spMkLst>
            <pc:docMk/>
            <pc:sldMk cId="3219946763" sldId="259"/>
            <ac:spMk id="10" creationId="{4E0A5C5C-2A95-428E-9F6A-0D29EBD57C9F}"/>
          </ac:spMkLst>
        </pc:spChg>
        <pc:spChg chg="add del">
          <ac:chgData name="Dunith Karawita" userId="321b4a1d-4d46-40bb-9d76-f771d05a3828" providerId="ADAL" clId="{B4691191-D174-4C12-9449-9FC491607D85}" dt="2022-08-18T02:02:55.140" v="260" actId="26606"/>
          <ac:spMkLst>
            <pc:docMk/>
            <pc:sldMk cId="3219946763" sldId="259"/>
            <ac:spMk id="12" creationId="{1056F38F-7C4E-461D-8709-7D0024AE1F79}"/>
          </ac:spMkLst>
        </pc:spChg>
        <pc:spChg chg="add del">
          <ac:chgData name="Dunith Karawita" userId="321b4a1d-4d46-40bb-9d76-f771d05a3828" providerId="ADAL" clId="{B4691191-D174-4C12-9449-9FC491607D85}" dt="2022-08-18T02:02:55.140" v="260" actId="26606"/>
          <ac:spMkLst>
            <pc:docMk/>
            <pc:sldMk cId="3219946763" sldId="259"/>
            <ac:spMk id="14" creationId="{C7278469-3C3C-49CE-AEEE-E176A4900B78}"/>
          </ac:spMkLst>
        </pc:spChg>
        <pc:spChg chg="add del">
          <ac:chgData name="Dunith Karawita" userId="321b4a1d-4d46-40bb-9d76-f771d05a3828" providerId="ADAL" clId="{B4691191-D174-4C12-9449-9FC491607D85}" dt="2022-08-18T02:02:55.140" v="260" actId="26606"/>
          <ac:spMkLst>
            <pc:docMk/>
            <pc:sldMk cId="3219946763" sldId="259"/>
            <ac:spMk id="20" creationId="{4C6598AB-1C17-4D54-951C-A082D94ACB7A}"/>
          </ac:spMkLst>
        </pc:spChg>
        <pc:spChg chg="add del">
          <ac:chgData name="Dunith Karawita" userId="321b4a1d-4d46-40bb-9d76-f771d05a3828" providerId="ADAL" clId="{B4691191-D174-4C12-9449-9FC491607D85}" dt="2022-08-18T02:02:55.140" v="260" actId="26606"/>
          <ac:spMkLst>
            <pc:docMk/>
            <pc:sldMk cId="3219946763" sldId="259"/>
            <ac:spMk id="22" creationId="{C83B66D7-137D-4AC1-B172-53D60F08BEB5}"/>
          </ac:spMkLst>
        </pc:spChg>
        <pc:spChg chg="add del">
          <ac:chgData name="Dunith Karawita" userId="321b4a1d-4d46-40bb-9d76-f771d05a3828" providerId="ADAL" clId="{B4691191-D174-4C12-9449-9FC491607D85}" dt="2022-08-18T02:02:55.140" v="260" actId="26606"/>
          <ac:spMkLst>
            <pc:docMk/>
            <pc:sldMk cId="3219946763" sldId="259"/>
            <ac:spMk id="24" creationId="{F6B92503-6984-4D15-8B98-8718709B785D}"/>
          </ac:spMkLst>
        </pc:spChg>
        <pc:spChg chg="add del">
          <ac:chgData name="Dunith Karawita" userId="321b4a1d-4d46-40bb-9d76-f771d05a3828" providerId="ADAL" clId="{B4691191-D174-4C12-9449-9FC491607D85}" dt="2022-08-18T02:02:55.140" v="260" actId="26606"/>
          <ac:spMkLst>
            <pc:docMk/>
            <pc:sldMk cId="3219946763" sldId="259"/>
            <ac:spMk id="26" creationId="{08DDF938-524E-4C18-A47D-C00627832366}"/>
          </ac:spMkLst>
        </pc:spChg>
        <pc:spChg chg="add del">
          <ac:chgData name="Dunith Karawita" userId="321b4a1d-4d46-40bb-9d76-f771d05a3828" providerId="ADAL" clId="{B4691191-D174-4C12-9449-9FC491607D85}" dt="2022-08-18T02:02:55.118" v="259" actId="26606"/>
          <ac:spMkLst>
            <pc:docMk/>
            <pc:sldMk cId="3219946763" sldId="259"/>
            <ac:spMk id="38" creationId="{76EFD3D9-44F0-4267-BCC1-1613E79D8274}"/>
          </ac:spMkLst>
        </pc:spChg>
        <pc:spChg chg="add del">
          <ac:chgData name="Dunith Karawita" userId="321b4a1d-4d46-40bb-9d76-f771d05a3828" providerId="ADAL" clId="{B4691191-D174-4C12-9449-9FC491607D85}" dt="2022-08-18T02:02:55.118" v="259" actId="26606"/>
          <ac:spMkLst>
            <pc:docMk/>
            <pc:sldMk cId="3219946763" sldId="259"/>
            <ac:spMk id="40" creationId="{A779A851-95D6-41AF-937A-B0E4B7F6FA8D}"/>
          </ac:spMkLst>
        </pc:spChg>
        <pc:spChg chg="add del">
          <ac:chgData name="Dunith Karawita" userId="321b4a1d-4d46-40bb-9d76-f771d05a3828" providerId="ADAL" clId="{B4691191-D174-4C12-9449-9FC491607D85}" dt="2022-08-18T02:02:55.118" v="259" actId="26606"/>
          <ac:spMkLst>
            <pc:docMk/>
            <pc:sldMk cId="3219946763" sldId="259"/>
            <ac:spMk id="42" creationId="{953FB2E7-B6CB-429C-81EB-D9516D6D5C8D}"/>
          </ac:spMkLst>
        </pc:spChg>
        <pc:spChg chg="add del">
          <ac:chgData name="Dunith Karawita" userId="321b4a1d-4d46-40bb-9d76-f771d05a3828" providerId="ADAL" clId="{B4691191-D174-4C12-9449-9FC491607D85}" dt="2022-08-18T02:02:55.118" v="259" actId="26606"/>
          <ac:spMkLst>
            <pc:docMk/>
            <pc:sldMk cId="3219946763" sldId="259"/>
            <ac:spMk id="44" creationId="{2EC40DB1-B719-4A13-9A4D-0966B4B27866}"/>
          </ac:spMkLst>
        </pc:spChg>
        <pc:spChg chg="add del">
          <ac:chgData name="Dunith Karawita" userId="321b4a1d-4d46-40bb-9d76-f771d05a3828" providerId="ADAL" clId="{B4691191-D174-4C12-9449-9FC491607D85}" dt="2022-08-18T02:02:55.118" v="259" actId="26606"/>
          <ac:spMkLst>
            <pc:docMk/>
            <pc:sldMk cId="3219946763" sldId="259"/>
            <ac:spMk id="46" creationId="{82211336-CFF3-412D-868A-6679C1004C45}"/>
          </ac:spMkLst>
        </pc:spChg>
        <pc:spChg chg="add">
          <ac:chgData name="Dunith Karawita" userId="321b4a1d-4d46-40bb-9d76-f771d05a3828" providerId="ADAL" clId="{B4691191-D174-4C12-9449-9FC491607D85}" dt="2022-08-18T02:02:55.140" v="260" actId="26606"/>
          <ac:spMkLst>
            <pc:docMk/>
            <pc:sldMk cId="3219946763" sldId="259"/>
            <ac:spMk id="48" creationId="{5A0118C5-4F8D-4CF4-BADD-53FEACC6C42A}"/>
          </ac:spMkLst>
        </pc:spChg>
        <pc:spChg chg="add">
          <ac:chgData name="Dunith Karawita" userId="321b4a1d-4d46-40bb-9d76-f771d05a3828" providerId="ADAL" clId="{B4691191-D174-4C12-9449-9FC491607D85}" dt="2022-08-18T02:02:55.140" v="260" actId="26606"/>
          <ac:spMkLst>
            <pc:docMk/>
            <pc:sldMk cId="3219946763" sldId="259"/>
            <ac:spMk id="49" creationId="{4E0A5C5C-2A95-428E-9F6A-0D29EBD57C9F}"/>
          </ac:spMkLst>
        </pc:spChg>
        <pc:spChg chg="add">
          <ac:chgData name="Dunith Karawita" userId="321b4a1d-4d46-40bb-9d76-f771d05a3828" providerId="ADAL" clId="{B4691191-D174-4C12-9449-9FC491607D85}" dt="2022-08-18T02:02:55.140" v="260" actId="26606"/>
          <ac:spMkLst>
            <pc:docMk/>
            <pc:sldMk cId="3219946763" sldId="259"/>
            <ac:spMk id="50" creationId="{1056F38F-7C4E-461D-8709-7D0024AE1F79}"/>
          </ac:spMkLst>
        </pc:spChg>
        <pc:spChg chg="add">
          <ac:chgData name="Dunith Karawita" userId="321b4a1d-4d46-40bb-9d76-f771d05a3828" providerId="ADAL" clId="{B4691191-D174-4C12-9449-9FC491607D85}" dt="2022-08-18T02:02:55.140" v="260" actId="26606"/>
          <ac:spMkLst>
            <pc:docMk/>
            <pc:sldMk cId="3219946763" sldId="259"/>
            <ac:spMk id="51" creationId="{C7278469-3C3C-49CE-AEEE-E176A4900B78}"/>
          </ac:spMkLst>
        </pc:spChg>
        <pc:spChg chg="add">
          <ac:chgData name="Dunith Karawita" userId="321b4a1d-4d46-40bb-9d76-f771d05a3828" providerId="ADAL" clId="{B4691191-D174-4C12-9449-9FC491607D85}" dt="2022-08-18T02:02:55.140" v="260" actId="26606"/>
          <ac:spMkLst>
            <pc:docMk/>
            <pc:sldMk cId="3219946763" sldId="259"/>
            <ac:spMk id="55" creationId="{4C6598AB-1C17-4D54-951C-A082D94ACB7A}"/>
          </ac:spMkLst>
        </pc:spChg>
        <pc:spChg chg="add">
          <ac:chgData name="Dunith Karawita" userId="321b4a1d-4d46-40bb-9d76-f771d05a3828" providerId="ADAL" clId="{B4691191-D174-4C12-9449-9FC491607D85}" dt="2022-08-18T02:02:55.140" v="260" actId="26606"/>
          <ac:spMkLst>
            <pc:docMk/>
            <pc:sldMk cId="3219946763" sldId="259"/>
            <ac:spMk id="56" creationId="{C83B66D7-137D-4AC1-B172-53D60F08BEB5}"/>
          </ac:spMkLst>
        </pc:spChg>
        <pc:spChg chg="add">
          <ac:chgData name="Dunith Karawita" userId="321b4a1d-4d46-40bb-9d76-f771d05a3828" providerId="ADAL" clId="{B4691191-D174-4C12-9449-9FC491607D85}" dt="2022-08-18T02:02:55.140" v="260" actId="26606"/>
          <ac:spMkLst>
            <pc:docMk/>
            <pc:sldMk cId="3219946763" sldId="259"/>
            <ac:spMk id="57" creationId="{F6B92503-6984-4D15-8B98-8718709B785D}"/>
          </ac:spMkLst>
        </pc:spChg>
        <pc:spChg chg="add">
          <ac:chgData name="Dunith Karawita" userId="321b4a1d-4d46-40bb-9d76-f771d05a3828" providerId="ADAL" clId="{B4691191-D174-4C12-9449-9FC491607D85}" dt="2022-08-18T02:02:55.140" v="260" actId="26606"/>
          <ac:spMkLst>
            <pc:docMk/>
            <pc:sldMk cId="3219946763" sldId="259"/>
            <ac:spMk id="58" creationId="{08DDF938-524E-4C18-A47D-C00627832366}"/>
          </ac:spMkLst>
        </pc:spChg>
        <pc:grpChg chg="add del">
          <ac:chgData name="Dunith Karawita" userId="321b4a1d-4d46-40bb-9d76-f771d05a3828" providerId="ADAL" clId="{B4691191-D174-4C12-9449-9FC491607D85}" dt="2022-08-18T02:02:55.140" v="260" actId="26606"/>
          <ac:grpSpMkLst>
            <pc:docMk/>
            <pc:sldMk cId="3219946763" sldId="259"/>
            <ac:grpSpMk id="16" creationId="{93DC754C-7E09-422D-A8BB-AF632E90DFA2}"/>
          </ac:grpSpMkLst>
        </pc:grpChg>
        <pc:grpChg chg="add del">
          <ac:chgData name="Dunith Karawita" userId="321b4a1d-4d46-40bb-9d76-f771d05a3828" providerId="ADAL" clId="{B4691191-D174-4C12-9449-9FC491607D85}" dt="2022-08-18T02:02:55.140" v="260" actId="26606"/>
          <ac:grpSpMkLst>
            <pc:docMk/>
            <pc:sldMk cId="3219946763" sldId="259"/>
            <ac:grpSpMk id="28" creationId="{3773FAF5-C452-4455-9411-D6AF5EBD4CA9}"/>
          </ac:grpSpMkLst>
        </pc:grpChg>
        <pc:grpChg chg="add">
          <ac:chgData name="Dunith Karawita" userId="321b4a1d-4d46-40bb-9d76-f771d05a3828" providerId="ADAL" clId="{B4691191-D174-4C12-9449-9FC491607D85}" dt="2022-08-18T02:02:55.140" v="260" actId="26606"/>
          <ac:grpSpMkLst>
            <pc:docMk/>
            <pc:sldMk cId="3219946763" sldId="259"/>
            <ac:grpSpMk id="52" creationId="{93DC754C-7E09-422D-A8BB-AF632E90DFA2}"/>
          </ac:grpSpMkLst>
        </pc:grpChg>
        <pc:grpChg chg="add">
          <ac:chgData name="Dunith Karawita" userId="321b4a1d-4d46-40bb-9d76-f771d05a3828" providerId="ADAL" clId="{B4691191-D174-4C12-9449-9FC491607D85}" dt="2022-08-18T02:02:55.140" v="260" actId="26606"/>
          <ac:grpSpMkLst>
            <pc:docMk/>
            <pc:sldMk cId="3219946763" sldId="259"/>
            <ac:grpSpMk id="59" creationId="{3773FAF5-C452-4455-9411-D6AF5EBD4CA9}"/>
          </ac:grpSpMkLst>
        </pc:grpChg>
        <pc:graphicFrameChg chg="add">
          <ac:chgData name="Dunith Karawita" userId="321b4a1d-4d46-40bb-9d76-f771d05a3828" providerId="ADAL" clId="{B4691191-D174-4C12-9449-9FC491607D85}" dt="2022-08-18T02:02:55.140" v="260" actId="26606"/>
          <ac:graphicFrameMkLst>
            <pc:docMk/>
            <pc:sldMk cId="3219946763" sldId="259"/>
            <ac:graphicFrameMk id="35" creationId="{7531B42B-7523-B145-4453-5FF4FBFD58BB}"/>
          </ac:graphicFrameMkLst>
        </pc:graphicFrameChg>
      </pc:sldChg>
      <pc:sldChg chg="modSp">
        <pc:chgData name="Dunith Karawita" userId="321b4a1d-4d46-40bb-9d76-f771d05a3828" providerId="ADAL" clId="{B4691191-D174-4C12-9449-9FC491607D85}" dt="2022-08-23T06:55:46.814" v="835" actId="20577"/>
        <pc:sldMkLst>
          <pc:docMk/>
          <pc:sldMk cId="2196327699" sldId="261"/>
        </pc:sldMkLst>
        <pc:graphicFrameChg chg="mod">
          <ac:chgData name="Dunith Karawita" userId="321b4a1d-4d46-40bb-9d76-f771d05a3828" providerId="ADAL" clId="{B4691191-D174-4C12-9449-9FC491607D85}" dt="2022-08-23T06:55:46.814" v="835" actId="20577"/>
          <ac:graphicFrameMkLst>
            <pc:docMk/>
            <pc:sldMk cId="2196327699" sldId="261"/>
            <ac:graphicFrameMk id="4" creationId="{9B64CF03-0D2E-0BBD-A0F7-4460F38BEE21}"/>
          </ac:graphicFrameMkLst>
        </pc:graphicFrameChg>
      </pc:sldChg>
      <pc:sldChg chg="addSp delSp modSp mod">
        <pc:chgData name="Dunith Karawita" userId="321b4a1d-4d46-40bb-9d76-f771d05a3828" providerId="ADAL" clId="{B4691191-D174-4C12-9449-9FC491607D85}" dt="2022-08-18T01:58:29.588" v="244" actId="20577"/>
        <pc:sldMkLst>
          <pc:docMk/>
          <pc:sldMk cId="1918557403" sldId="262"/>
        </pc:sldMkLst>
        <pc:spChg chg="del">
          <ac:chgData name="Dunith Karawita" userId="321b4a1d-4d46-40bb-9d76-f771d05a3828" providerId="ADAL" clId="{B4691191-D174-4C12-9449-9FC491607D85}" dt="2022-08-18T01:52:15.821" v="11" actId="478"/>
          <ac:spMkLst>
            <pc:docMk/>
            <pc:sldMk cId="1918557403" sldId="262"/>
            <ac:spMk id="2" creationId="{C30F9AA2-0CB7-59B6-DBEF-E31D12356942}"/>
          </ac:spMkLst>
        </pc:spChg>
        <pc:spChg chg="del mod">
          <ac:chgData name="Dunith Karawita" userId="321b4a1d-4d46-40bb-9d76-f771d05a3828" providerId="ADAL" clId="{B4691191-D174-4C12-9449-9FC491607D85}" dt="2022-08-18T01:57:37.212" v="223" actId="26606"/>
          <ac:spMkLst>
            <pc:docMk/>
            <pc:sldMk cId="1918557403" sldId="262"/>
            <ac:spMk id="3" creationId="{9C0D1393-7942-DD52-2826-578CF59BFB57}"/>
          </ac:spMkLst>
        </pc:spChg>
        <pc:graphicFrameChg chg="add mod">
          <ac:chgData name="Dunith Karawita" userId="321b4a1d-4d46-40bb-9d76-f771d05a3828" providerId="ADAL" clId="{B4691191-D174-4C12-9449-9FC491607D85}" dt="2022-08-18T01:58:29.588" v="244" actId="20577"/>
          <ac:graphicFrameMkLst>
            <pc:docMk/>
            <pc:sldMk cId="1918557403" sldId="262"/>
            <ac:graphicFrameMk id="23" creationId="{EEB5A3C1-CE5E-EEB3-9B49-F8AFBA568F73}"/>
          </ac:graphicFrameMkLst>
        </pc:graphicFrameChg>
      </pc:sldChg>
      <pc:sldChg chg="delSp modSp mod">
        <pc:chgData name="Dunith Karawita" userId="321b4a1d-4d46-40bb-9d76-f771d05a3828" providerId="ADAL" clId="{B4691191-D174-4C12-9449-9FC491607D85}" dt="2022-08-18T02:06:11.880" v="267" actId="1076"/>
        <pc:sldMkLst>
          <pc:docMk/>
          <pc:sldMk cId="539043891" sldId="263"/>
        </pc:sldMkLst>
        <pc:spChg chg="del">
          <ac:chgData name="Dunith Karawita" userId="321b4a1d-4d46-40bb-9d76-f771d05a3828" providerId="ADAL" clId="{B4691191-D174-4C12-9449-9FC491607D85}" dt="2022-08-18T02:05:13.607" v="261" actId="478"/>
          <ac:spMkLst>
            <pc:docMk/>
            <pc:sldMk cId="539043891" sldId="263"/>
            <ac:spMk id="2" creationId="{BF28F128-87B7-D48C-029B-98252FB210B0}"/>
          </ac:spMkLst>
        </pc:spChg>
        <pc:spChg chg="mod">
          <ac:chgData name="Dunith Karawita" userId="321b4a1d-4d46-40bb-9d76-f771d05a3828" providerId="ADAL" clId="{B4691191-D174-4C12-9449-9FC491607D85}" dt="2022-08-18T02:05:29.612" v="262" actId="1076"/>
          <ac:spMkLst>
            <pc:docMk/>
            <pc:sldMk cId="539043891" sldId="263"/>
            <ac:spMk id="3" creationId="{4E4446E1-F905-574A-62E6-B15A9D7FC595}"/>
          </ac:spMkLst>
        </pc:spChg>
        <pc:picChg chg="mod">
          <ac:chgData name="Dunith Karawita" userId="321b4a1d-4d46-40bb-9d76-f771d05a3828" providerId="ADAL" clId="{B4691191-D174-4C12-9449-9FC491607D85}" dt="2022-08-18T02:06:11.880" v="267" actId="1076"/>
          <ac:picMkLst>
            <pc:docMk/>
            <pc:sldMk cId="539043891" sldId="263"/>
            <ac:picMk id="4" creationId="{54771544-56C0-BC13-50D1-03B573437151}"/>
          </ac:picMkLst>
        </pc:picChg>
      </pc:sldChg>
      <pc:sldChg chg="modSp">
        <pc:chgData name="Dunith Karawita" userId="321b4a1d-4d46-40bb-9d76-f771d05a3828" providerId="ADAL" clId="{B4691191-D174-4C12-9449-9FC491607D85}" dt="2022-08-23T06:50:15.970" v="822" actId="20577"/>
        <pc:sldMkLst>
          <pc:docMk/>
          <pc:sldMk cId="1215181761" sldId="264"/>
        </pc:sldMkLst>
        <pc:graphicFrameChg chg="mod">
          <ac:chgData name="Dunith Karawita" userId="321b4a1d-4d46-40bb-9d76-f771d05a3828" providerId="ADAL" clId="{B4691191-D174-4C12-9449-9FC491607D85}" dt="2022-08-23T06:50:15.970" v="822" actId="20577"/>
          <ac:graphicFrameMkLst>
            <pc:docMk/>
            <pc:sldMk cId="1215181761" sldId="264"/>
            <ac:graphicFrameMk id="35" creationId="{7531B42B-7523-B145-4453-5FF4FBFD58BB}"/>
          </ac:graphicFrameMkLst>
        </pc:graphicFrameChg>
      </pc:sldChg>
    </pc:docChg>
  </pc:docChgLst>
  <pc:docChgLst>
    <pc:chgData name="Stanley Chum" userId="S::s3842670@student.rmit.edu.au::e5ab9f2e-4cad-4ddf-9e33-6ff6d556545a" providerId="AD" clId="Web-{769C8DDF-73C8-4C47-9525-432147F18F01}"/>
    <pc:docChg chg="addSld modSld">
      <pc:chgData name="Stanley Chum" userId="S::s3842670@student.rmit.edu.au::e5ab9f2e-4cad-4ddf-9e33-6ff6d556545a" providerId="AD" clId="Web-{769C8DDF-73C8-4C47-9525-432147F18F01}" dt="2022-08-18T01:27:26.217" v="60" actId="20577"/>
      <pc:docMkLst>
        <pc:docMk/>
      </pc:docMkLst>
      <pc:sldChg chg="addSp delSp modSp">
        <pc:chgData name="Stanley Chum" userId="S::s3842670@student.rmit.edu.au::e5ab9f2e-4cad-4ddf-9e33-6ff6d556545a" providerId="AD" clId="Web-{769C8DDF-73C8-4C47-9525-432147F18F01}" dt="2022-08-18T01:25:07.105" v="51" actId="20577"/>
        <pc:sldMkLst>
          <pc:docMk/>
          <pc:sldMk cId="109857222" sldId="256"/>
        </pc:sldMkLst>
        <pc:spChg chg="mod">
          <ac:chgData name="Stanley Chum" userId="S::s3842670@student.rmit.edu.au::e5ab9f2e-4cad-4ddf-9e33-6ff6d556545a" providerId="AD" clId="Web-{769C8DDF-73C8-4C47-9525-432147F18F01}" dt="2022-08-18T01:24:42.995" v="21" actId="20577"/>
          <ac:spMkLst>
            <pc:docMk/>
            <pc:sldMk cId="109857222" sldId="256"/>
            <ac:spMk id="2" creationId="{00000000-0000-0000-0000-000000000000}"/>
          </ac:spMkLst>
        </pc:spChg>
        <pc:spChg chg="mod">
          <ac:chgData name="Stanley Chum" userId="S::s3842670@student.rmit.edu.au::e5ab9f2e-4cad-4ddf-9e33-6ff6d556545a" providerId="AD" clId="Web-{769C8DDF-73C8-4C47-9525-432147F18F01}" dt="2022-08-18T01:25:07.105" v="51" actId="20577"/>
          <ac:spMkLst>
            <pc:docMk/>
            <pc:sldMk cId="109857222" sldId="256"/>
            <ac:spMk id="3" creationId="{00000000-0000-0000-0000-000000000000}"/>
          </ac:spMkLst>
        </pc:spChg>
        <pc:graphicFrameChg chg="add del mod modGraphic">
          <ac:chgData name="Stanley Chum" userId="S::s3842670@student.rmit.edu.au::e5ab9f2e-4cad-4ddf-9e33-6ff6d556545a" providerId="AD" clId="Web-{769C8DDF-73C8-4C47-9525-432147F18F01}" dt="2022-08-18T01:23:52.057" v="5"/>
          <ac:graphicFrameMkLst>
            <pc:docMk/>
            <pc:sldMk cId="109857222" sldId="256"/>
            <ac:graphicFrameMk id="5" creationId="{2D2C626F-853D-4756-A703-7EECE4534595}"/>
          </ac:graphicFrameMkLst>
        </pc:graphicFrameChg>
      </pc:sldChg>
      <pc:sldChg chg="modSp new">
        <pc:chgData name="Stanley Chum" userId="S::s3842670@student.rmit.edu.au::e5ab9f2e-4cad-4ddf-9e33-6ff6d556545a" providerId="AD" clId="Web-{769C8DDF-73C8-4C47-9525-432147F18F01}" dt="2022-08-18T01:25:31.183" v="56" actId="20577"/>
        <pc:sldMkLst>
          <pc:docMk/>
          <pc:sldMk cId="618171255" sldId="257"/>
        </pc:sldMkLst>
        <pc:spChg chg="mod">
          <ac:chgData name="Stanley Chum" userId="S::s3842670@student.rmit.edu.au::e5ab9f2e-4cad-4ddf-9e33-6ff6d556545a" providerId="AD" clId="Web-{769C8DDF-73C8-4C47-9525-432147F18F01}" dt="2022-08-18T01:25:31.183" v="56" actId="20577"/>
          <ac:spMkLst>
            <pc:docMk/>
            <pc:sldMk cId="618171255" sldId="257"/>
            <ac:spMk id="2" creationId="{25B5CF83-E860-84DC-F987-47A2BA502E42}"/>
          </ac:spMkLst>
        </pc:spChg>
      </pc:sldChg>
      <pc:sldChg chg="modSp new">
        <pc:chgData name="Stanley Chum" userId="S::s3842670@student.rmit.edu.au::e5ab9f2e-4cad-4ddf-9e33-6ff6d556545a" providerId="AD" clId="Web-{769C8DDF-73C8-4C47-9525-432147F18F01}" dt="2022-08-18T01:25:36.449" v="57" actId="20577"/>
        <pc:sldMkLst>
          <pc:docMk/>
          <pc:sldMk cId="2556794201" sldId="258"/>
        </pc:sldMkLst>
        <pc:spChg chg="mod">
          <ac:chgData name="Stanley Chum" userId="S::s3842670@student.rmit.edu.au::e5ab9f2e-4cad-4ddf-9e33-6ff6d556545a" providerId="AD" clId="Web-{769C8DDF-73C8-4C47-9525-432147F18F01}" dt="2022-08-18T01:25:36.449" v="57" actId="20577"/>
          <ac:spMkLst>
            <pc:docMk/>
            <pc:sldMk cId="2556794201" sldId="258"/>
            <ac:spMk id="2" creationId="{0B7876B1-2CEF-9F67-F2CF-27629342C1ED}"/>
          </ac:spMkLst>
        </pc:spChg>
      </pc:sldChg>
      <pc:sldChg chg="modSp new">
        <pc:chgData name="Stanley Chum" userId="S::s3842670@student.rmit.edu.au::e5ab9f2e-4cad-4ddf-9e33-6ff6d556545a" providerId="AD" clId="Web-{769C8DDF-73C8-4C47-9525-432147F18F01}" dt="2022-08-18T01:25:40.902" v="58" actId="20577"/>
        <pc:sldMkLst>
          <pc:docMk/>
          <pc:sldMk cId="3219946763" sldId="259"/>
        </pc:sldMkLst>
        <pc:spChg chg="mod">
          <ac:chgData name="Stanley Chum" userId="S::s3842670@student.rmit.edu.au::e5ab9f2e-4cad-4ddf-9e33-6ff6d556545a" providerId="AD" clId="Web-{769C8DDF-73C8-4C47-9525-432147F18F01}" dt="2022-08-18T01:25:40.902" v="58" actId="20577"/>
          <ac:spMkLst>
            <pc:docMk/>
            <pc:sldMk cId="3219946763" sldId="259"/>
            <ac:spMk id="2" creationId="{A073E3A6-88D1-793B-E8B8-9944657B3F43}"/>
          </ac:spMkLst>
        </pc:spChg>
      </pc:sldChg>
      <pc:sldChg chg="modSp new">
        <pc:chgData name="Stanley Chum" userId="S::s3842670@student.rmit.edu.au::e5ab9f2e-4cad-4ddf-9e33-6ff6d556545a" providerId="AD" clId="Web-{769C8DDF-73C8-4C47-9525-432147F18F01}" dt="2022-08-18T01:27:26.217" v="60" actId="20577"/>
        <pc:sldMkLst>
          <pc:docMk/>
          <pc:sldMk cId="1003509310" sldId="260"/>
        </pc:sldMkLst>
        <pc:spChg chg="mod">
          <ac:chgData name="Stanley Chum" userId="S::s3842670@student.rmit.edu.au::e5ab9f2e-4cad-4ddf-9e33-6ff6d556545a" providerId="AD" clId="Web-{769C8DDF-73C8-4C47-9525-432147F18F01}" dt="2022-08-18T01:27:26.217" v="60" actId="20577"/>
          <ac:spMkLst>
            <pc:docMk/>
            <pc:sldMk cId="1003509310" sldId="260"/>
            <ac:spMk id="2" creationId="{5238C359-D410-A722-CBDC-6FADD5BFD8B2}"/>
          </ac:spMkLst>
        </pc:spChg>
      </pc:sldChg>
    </pc:docChg>
  </pc:docChgLst>
  <pc:docChgLst>
    <pc:chgData name="William Hu" userId="S::s3856557@student.rmit.edu.au::19456dab-6bd8-43fc-a5e1-65b76b6ca9f8" providerId="AD" clId="Web-{60E2B1EB-EFD0-A161-A7C4-836F60F25CBB}"/>
    <pc:docChg chg="modSld sldOrd">
      <pc:chgData name="William Hu" userId="S::s3856557@student.rmit.edu.au::19456dab-6bd8-43fc-a5e1-65b76b6ca9f8" providerId="AD" clId="Web-{60E2B1EB-EFD0-A161-A7C4-836F60F25CBB}" dt="2022-08-23T07:38:46.313" v="248" actId="20577"/>
      <pc:docMkLst>
        <pc:docMk/>
      </pc:docMkLst>
      <pc:sldChg chg="ord">
        <pc:chgData name="William Hu" userId="S::s3856557@student.rmit.edu.au::19456dab-6bd8-43fc-a5e1-65b76b6ca9f8" providerId="AD" clId="Web-{60E2B1EB-EFD0-A161-A7C4-836F60F25CBB}" dt="2022-08-23T06:41:00.741" v="1"/>
        <pc:sldMkLst>
          <pc:docMk/>
          <pc:sldMk cId="3219946763" sldId="259"/>
        </pc:sldMkLst>
      </pc:sldChg>
      <pc:sldChg chg="modSp">
        <pc:chgData name="William Hu" userId="S::s3856557@student.rmit.edu.au::19456dab-6bd8-43fc-a5e1-65b76b6ca9f8" providerId="AD" clId="Web-{60E2B1EB-EFD0-A161-A7C4-836F60F25CBB}" dt="2022-08-23T07:38:46.313" v="248" actId="20577"/>
        <pc:sldMkLst>
          <pc:docMk/>
          <pc:sldMk cId="539043891" sldId="263"/>
        </pc:sldMkLst>
        <pc:spChg chg="mod">
          <ac:chgData name="William Hu" userId="S::s3856557@student.rmit.edu.au::19456dab-6bd8-43fc-a5e1-65b76b6ca9f8" providerId="AD" clId="Web-{60E2B1EB-EFD0-A161-A7C4-836F60F25CBB}" dt="2022-08-23T07:38:46.313" v="248" actId="20577"/>
          <ac:spMkLst>
            <pc:docMk/>
            <pc:sldMk cId="539043891" sldId="263"/>
            <ac:spMk id="3" creationId="{4E4446E1-F905-574A-62E6-B15A9D7FC59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CC46A-5609-4313-B50B-E077B22B5C89}"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GB"/>
        </a:p>
      </dgm:t>
    </dgm:pt>
    <dgm:pt modelId="{7F1DE2DA-293F-49AB-9B2C-9E58E71582FB}">
      <dgm:prSet phldrT="[Text]" phldr="0"/>
      <dgm:spPr/>
      <dgm:t>
        <a:bodyPr/>
        <a:lstStyle/>
        <a:p>
          <a:pPr rtl="0"/>
          <a:r>
            <a:rPr lang="en-GB">
              <a:latin typeface="Calibri Light" panose="020F0302020204030204"/>
            </a:rPr>
            <a:t>Stanley Chum – Front-End Developer</a:t>
          </a:r>
          <a:endParaRPr lang="en-GB"/>
        </a:p>
      </dgm:t>
    </dgm:pt>
    <dgm:pt modelId="{E0EDAABC-1B8A-4083-9399-DF452EACF30E}" type="parTrans" cxnId="{373921A2-12C4-425B-BEFF-A61B43622C3A}">
      <dgm:prSet/>
      <dgm:spPr/>
      <dgm:t>
        <a:bodyPr/>
        <a:lstStyle/>
        <a:p>
          <a:endParaRPr lang="en-GB"/>
        </a:p>
      </dgm:t>
    </dgm:pt>
    <dgm:pt modelId="{D3C51C55-8404-4D8E-BD21-95F2993EC1A0}" type="sibTrans" cxnId="{373921A2-12C4-425B-BEFF-A61B43622C3A}">
      <dgm:prSet/>
      <dgm:spPr/>
      <dgm:t>
        <a:bodyPr/>
        <a:lstStyle/>
        <a:p>
          <a:endParaRPr lang="en-GB"/>
        </a:p>
      </dgm:t>
    </dgm:pt>
    <dgm:pt modelId="{8F4F23BA-1395-457B-8808-2FE781E48194}">
      <dgm:prSet phldrT="[Text]" phldr="0"/>
      <dgm:spPr/>
      <dgm:t>
        <a:bodyPr/>
        <a:lstStyle/>
        <a:p>
          <a:pPr rtl="0"/>
          <a:r>
            <a:rPr lang="en-GB">
              <a:latin typeface="Calibri Light" panose="020F0302020204030204"/>
            </a:rPr>
            <a:t>Zhihao Zhong - Front-End Developer</a:t>
          </a:r>
          <a:endParaRPr lang="en-GB"/>
        </a:p>
      </dgm:t>
    </dgm:pt>
    <dgm:pt modelId="{1EE07BC7-5A14-4CF8-996E-6008EDA1742D}" type="parTrans" cxnId="{E2B7CEDD-8DEC-48D3-B713-66422BE0FB2D}">
      <dgm:prSet/>
      <dgm:spPr/>
      <dgm:t>
        <a:bodyPr/>
        <a:lstStyle/>
        <a:p>
          <a:endParaRPr lang="en-GB"/>
        </a:p>
      </dgm:t>
    </dgm:pt>
    <dgm:pt modelId="{BE9707DF-1762-4087-A21F-E6535443E4D0}" type="sibTrans" cxnId="{E2B7CEDD-8DEC-48D3-B713-66422BE0FB2D}">
      <dgm:prSet/>
      <dgm:spPr/>
      <dgm:t>
        <a:bodyPr/>
        <a:lstStyle/>
        <a:p>
          <a:endParaRPr lang="en-GB"/>
        </a:p>
      </dgm:t>
    </dgm:pt>
    <dgm:pt modelId="{D73D0CA0-14FC-43F2-B927-BC201ED4F945}">
      <dgm:prSet phldrT="[Text]" phldr="0"/>
      <dgm:spPr/>
      <dgm:t>
        <a:bodyPr/>
        <a:lstStyle/>
        <a:p>
          <a:pPr rtl="0"/>
          <a:r>
            <a:rPr lang="en-GB">
              <a:latin typeface="Calibri Light" panose="020F0302020204030204"/>
            </a:rPr>
            <a:t>Nadvi Karawita - </a:t>
          </a:r>
          <a:r>
            <a:rPr lang="en-GB"/>
            <a:t>Front-End </a:t>
          </a:r>
          <a:r>
            <a:rPr lang="en-GB">
              <a:latin typeface="Calibri Light" panose="020F0302020204030204"/>
            </a:rPr>
            <a:t>Developer</a:t>
          </a:r>
          <a:endParaRPr lang="en-GB"/>
        </a:p>
      </dgm:t>
    </dgm:pt>
    <dgm:pt modelId="{E19FE762-98C7-4D35-9F4C-04D77FE6A3D9}" type="parTrans" cxnId="{FCE837F7-F4D3-45F5-B104-58703A0FBFC1}">
      <dgm:prSet/>
      <dgm:spPr/>
      <dgm:t>
        <a:bodyPr/>
        <a:lstStyle/>
        <a:p>
          <a:endParaRPr lang="en-GB"/>
        </a:p>
      </dgm:t>
    </dgm:pt>
    <dgm:pt modelId="{B9883156-F956-465E-A4D0-A21FC7694670}" type="sibTrans" cxnId="{FCE837F7-F4D3-45F5-B104-58703A0FBFC1}">
      <dgm:prSet/>
      <dgm:spPr/>
      <dgm:t>
        <a:bodyPr/>
        <a:lstStyle/>
        <a:p>
          <a:endParaRPr lang="en-GB"/>
        </a:p>
      </dgm:t>
    </dgm:pt>
    <dgm:pt modelId="{70D94E66-C499-479F-9A22-339D8A6BB546}">
      <dgm:prSet phldrT="[Text]" phldr="0"/>
      <dgm:spPr/>
      <dgm:t>
        <a:bodyPr/>
        <a:lstStyle/>
        <a:p>
          <a:pPr rtl="0"/>
          <a:r>
            <a:rPr lang="en-GB">
              <a:latin typeface="Calibri Light" panose="020F0302020204030204"/>
            </a:rPr>
            <a:t>Jack Sydenham - </a:t>
          </a:r>
          <a:r>
            <a:rPr lang="en-GB"/>
            <a:t>Front-End </a:t>
          </a:r>
          <a:r>
            <a:rPr lang="en-GB">
              <a:latin typeface="Calibri Light" panose="020F0302020204030204"/>
            </a:rPr>
            <a:t>Developer</a:t>
          </a:r>
          <a:endParaRPr lang="en-GB"/>
        </a:p>
      </dgm:t>
    </dgm:pt>
    <dgm:pt modelId="{9FCF937F-3CA4-48DC-A2D7-2A42599D9236}" type="parTrans" cxnId="{82FAF484-D001-4C9F-9166-0D4CC519BAF9}">
      <dgm:prSet/>
      <dgm:spPr/>
      <dgm:t>
        <a:bodyPr/>
        <a:lstStyle/>
        <a:p>
          <a:endParaRPr lang="en-GB"/>
        </a:p>
      </dgm:t>
    </dgm:pt>
    <dgm:pt modelId="{54ABF09B-37AC-40D1-9AF0-1F4BB9E98B18}" type="sibTrans" cxnId="{82FAF484-D001-4C9F-9166-0D4CC519BAF9}">
      <dgm:prSet/>
      <dgm:spPr/>
      <dgm:t>
        <a:bodyPr/>
        <a:lstStyle/>
        <a:p>
          <a:endParaRPr lang="en-GB"/>
        </a:p>
      </dgm:t>
    </dgm:pt>
    <dgm:pt modelId="{5FE4EFBB-BA46-485C-A558-5BC1DFF59ED4}">
      <dgm:prSet phldr="0"/>
      <dgm:spPr/>
      <dgm:t>
        <a:bodyPr/>
        <a:lstStyle/>
        <a:p>
          <a:pPr rtl="0"/>
          <a:r>
            <a:rPr lang="en-GB">
              <a:latin typeface="Calibri Light" panose="020F0302020204030204"/>
            </a:rPr>
            <a:t>William Hu – Scrum Master</a:t>
          </a:r>
        </a:p>
      </dgm:t>
    </dgm:pt>
    <dgm:pt modelId="{5F3B89DE-759C-4397-9FBA-7D3BDE119DF9}" type="parTrans" cxnId="{1AC8215B-1093-45BA-8771-0624B00A43EE}">
      <dgm:prSet/>
      <dgm:spPr/>
    </dgm:pt>
    <dgm:pt modelId="{520270DB-686F-46F6-994D-904D77DD7C80}" type="sibTrans" cxnId="{1AC8215B-1093-45BA-8771-0624B00A43EE}">
      <dgm:prSet/>
      <dgm:spPr/>
    </dgm:pt>
    <dgm:pt modelId="{95159B9D-6285-4C61-B8A7-1FFDBACA0552}" type="pres">
      <dgm:prSet presAssocID="{770CC46A-5609-4313-B50B-E077B22B5C89}" presName="linear" presStyleCnt="0">
        <dgm:presLayoutVars>
          <dgm:animLvl val="lvl"/>
          <dgm:resizeHandles val="exact"/>
        </dgm:presLayoutVars>
      </dgm:prSet>
      <dgm:spPr/>
    </dgm:pt>
    <dgm:pt modelId="{B9942410-B8EB-480D-9BA0-040714F621E8}" type="pres">
      <dgm:prSet presAssocID="{5FE4EFBB-BA46-485C-A558-5BC1DFF59ED4}" presName="parentText" presStyleLbl="node1" presStyleIdx="0" presStyleCnt="5">
        <dgm:presLayoutVars>
          <dgm:chMax val="0"/>
          <dgm:bulletEnabled val="1"/>
        </dgm:presLayoutVars>
      </dgm:prSet>
      <dgm:spPr/>
    </dgm:pt>
    <dgm:pt modelId="{BD5C9D00-2EE3-4014-97D8-26081C7DAE2F}" type="pres">
      <dgm:prSet presAssocID="{520270DB-686F-46F6-994D-904D77DD7C80}" presName="spacer" presStyleCnt="0"/>
      <dgm:spPr/>
    </dgm:pt>
    <dgm:pt modelId="{68B6FB55-07BD-4A65-A049-D6F2BCCA131E}" type="pres">
      <dgm:prSet presAssocID="{7F1DE2DA-293F-49AB-9B2C-9E58E71582FB}" presName="parentText" presStyleLbl="node1" presStyleIdx="1" presStyleCnt="5">
        <dgm:presLayoutVars>
          <dgm:chMax val="0"/>
          <dgm:bulletEnabled val="1"/>
        </dgm:presLayoutVars>
      </dgm:prSet>
      <dgm:spPr/>
    </dgm:pt>
    <dgm:pt modelId="{B903A7FF-9FB0-4786-BE8C-DB1F3B0AC3A0}" type="pres">
      <dgm:prSet presAssocID="{D3C51C55-8404-4D8E-BD21-95F2993EC1A0}" presName="spacer" presStyleCnt="0"/>
      <dgm:spPr/>
    </dgm:pt>
    <dgm:pt modelId="{35D66CE9-0AEB-4520-8516-A39FAA2321D2}" type="pres">
      <dgm:prSet presAssocID="{8F4F23BA-1395-457B-8808-2FE781E48194}" presName="parentText" presStyleLbl="node1" presStyleIdx="2" presStyleCnt="5">
        <dgm:presLayoutVars>
          <dgm:chMax val="0"/>
          <dgm:bulletEnabled val="1"/>
        </dgm:presLayoutVars>
      </dgm:prSet>
      <dgm:spPr/>
    </dgm:pt>
    <dgm:pt modelId="{C55F7320-133A-4DBA-80D7-7FCB9F68871E}" type="pres">
      <dgm:prSet presAssocID="{BE9707DF-1762-4087-A21F-E6535443E4D0}" presName="spacer" presStyleCnt="0"/>
      <dgm:spPr/>
    </dgm:pt>
    <dgm:pt modelId="{84F69FB4-75B1-429D-803E-587665418738}" type="pres">
      <dgm:prSet presAssocID="{D73D0CA0-14FC-43F2-B927-BC201ED4F945}" presName="parentText" presStyleLbl="node1" presStyleIdx="3" presStyleCnt="5">
        <dgm:presLayoutVars>
          <dgm:chMax val="0"/>
          <dgm:bulletEnabled val="1"/>
        </dgm:presLayoutVars>
      </dgm:prSet>
      <dgm:spPr/>
    </dgm:pt>
    <dgm:pt modelId="{EC93DB8A-B537-498F-8521-783FD918BB11}" type="pres">
      <dgm:prSet presAssocID="{B9883156-F956-465E-A4D0-A21FC7694670}" presName="spacer" presStyleCnt="0"/>
      <dgm:spPr/>
    </dgm:pt>
    <dgm:pt modelId="{8BCD7EC9-E7BC-4674-9241-F7577A8D8BBE}" type="pres">
      <dgm:prSet presAssocID="{70D94E66-C499-479F-9A22-339D8A6BB546}" presName="parentText" presStyleLbl="node1" presStyleIdx="4" presStyleCnt="5">
        <dgm:presLayoutVars>
          <dgm:chMax val="0"/>
          <dgm:bulletEnabled val="1"/>
        </dgm:presLayoutVars>
      </dgm:prSet>
      <dgm:spPr/>
    </dgm:pt>
  </dgm:ptLst>
  <dgm:cxnLst>
    <dgm:cxn modelId="{49655231-A7EC-4FC4-8796-2A04A71B5D0C}" type="presOf" srcId="{8F4F23BA-1395-457B-8808-2FE781E48194}" destId="{35D66CE9-0AEB-4520-8516-A39FAA2321D2}" srcOrd="0" destOrd="0" presId="urn:microsoft.com/office/officeart/2005/8/layout/vList2"/>
    <dgm:cxn modelId="{1AC8215B-1093-45BA-8771-0624B00A43EE}" srcId="{770CC46A-5609-4313-B50B-E077B22B5C89}" destId="{5FE4EFBB-BA46-485C-A558-5BC1DFF59ED4}" srcOrd="0" destOrd="0" parTransId="{5F3B89DE-759C-4397-9FBA-7D3BDE119DF9}" sibTransId="{520270DB-686F-46F6-994D-904D77DD7C80}"/>
    <dgm:cxn modelId="{47546857-E2BE-4A20-BA6E-4256A65A346C}" type="presOf" srcId="{770CC46A-5609-4313-B50B-E077B22B5C89}" destId="{95159B9D-6285-4C61-B8A7-1FFDBACA0552}" srcOrd="0" destOrd="0" presId="urn:microsoft.com/office/officeart/2005/8/layout/vList2"/>
    <dgm:cxn modelId="{82FAF484-D001-4C9F-9166-0D4CC519BAF9}" srcId="{770CC46A-5609-4313-B50B-E077B22B5C89}" destId="{70D94E66-C499-479F-9A22-339D8A6BB546}" srcOrd="4" destOrd="0" parTransId="{9FCF937F-3CA4-48DC-A2D7-2A42599D9236}" sibTransId="{54ABF09B-37AC-40D1-9AF0-1F4BB9E98B18}"/>
    <dgm:cxn modelId="{A58C2190-9F9F-44F7-9F7B-7596ADC836D1}" type="presOf" srcId="{70D94E66-C499-479F-9A22-339D8A6BB546}" destId="{8BCD7EC9-E7BC-4674-9241-F7577A8D8BBE}" srcOrd="0" destOrd="0" presId="urn:microsoft.com/office/officeart/2005/8/layout/vList2"/>
    <dgm:cxn modelId="{4D5E2890-C6CC-4276-9095-B6A37E686DCD}" type="presOf" srcId="{D73D0CA0-14FC-43F2-B927-BC201ED4F945}" destId="{84F69FB4-75B1-429D-803E-587665418738}" srcOrd="0" destOrd="0" presId="urn:microsoft.com/office/officeart/2005/8/layout/vList2"/>
    <dgm:cxn modelId="{CEB0179F-D58D-4B3C-A617-2683A06C3322}" type="presOf" srcId="{7F1DE2DA-293F-49AB-9B2C-9E58E71582FB}" destId="{68B6FB55-07BD-4A65-A049-D6F2BCCA131E}" srcOrd="0" destOrd="0" presId="urn:microsoft.com/office/officeart/2005/8/layout/vList2"/>
    <dgm:cxn modelId="{373921A2-12C4-425B-BEFF-A61B43622C3A}" srcId="{770CC46A-5609-4313-B50B-E077B22B5C89}" destId="{7F1DE2DA-293F-49AB-9B2C-9E58E71582FB}" srcOrd="1" destOrd="0" parTransId="{E0EDAABC-1B8A-4083-9399-DF452EACF30E}" sibTransId="{D3C51C55-8404-4D8E-BD21-95F2993EC1A0}"/>
    <dgm:cxn modelId="{00F198BD-2D80-4A72-9E12-3CD5D300C596}" type="presOf" srcId="{5FE4EFBB-BA46-485C-A558-5BC1DFF59ED4}" destId="{B9942410-B8EB-480D-9BA0-040714F621E8}" srcOrd="0" destOrd="0" presId="urn:microsoft.com/office/officeart/2005/8/layout/vList2"/>
    <dgm:cxn modelId="{E2B7CEDD-8DEC-48D3-B713-66422BE0FB2D}" srcId="{770CC46A-5609-4313-B50B-E077B22B5C89}" destId="{8F4F23BA-1395-457B-8808-2FE781E48194}" srcOrd="2" destOrd="0" parTransId="{1EE07BC7-5A14-4CF8-996E-6008EDA1742D}" sibTransId="{BE9707DF-1762-4087-A21F-E6535443E4D0}"/>
    <dgm:cxn modelId="{FCE837F7-F4D3-45F5-B104-58703A0FBFC1}" srcId="{770CC46A-5609-4313-B50B-E077B22B5C89}" destId="{D73D0CA0-14FC-43F2-B927-BC201ED4F945}" srcOrd="3" destOrd="0" parTransId="{E19FE762-98C7-4D35-9F4C-04D77FE6A3D9}" sibTransId="{B9883156-F956-465E-A4D0-A21FC7694670}"/>
    <dgm:cxn modelId="{5B6DD3ED-B51F-47DA-96C6-99A24328814D}" type="presParOf" srcId="{95159B9D-6285-4C61-B8A7-1FFDBACA0552}" destId="{B9942410-B8EB-480D-9BA0-040714F621E8}" srcOrd="0" destOrd="0" presId="urn:microsoft.com/office/officeart/2005/8/layout/vList2"/>
    <dgm:cxn modelId="{65BA0A5E-45C2-4F1F-96CE-F0A3FD510F93}" type="presParOf" srcId="{95159B9D-6285-4C61-B8A7-1FFDBACA0552}" destId="{BD5C9D00-2EE3-4014-97D8-26081C7DAE2F}" srcOrd="1" destOrd="0" presId="urn:microsoft.com/office/officeart/2005/8/layout/vList2"/>
    <dgm:cxn modelId="{774B374A-0CE7-491F-959D-6C01C570D2B4}" type="presParOf" srcId="{95159B9D-6285-4C61-B8A7-1FFDBACA0552}" destId="{68B6FB55-07BD-4A65-A049-D6F2BCCA131E}" srcOrd="2" destOrd="0" presId="urn:microsoft.com/office/officeart/2005/8/layout/vList2"/>
    <dgm:cxn modelId="{A6628FA7-34A2-417A-9984-EFC96BC66788}" type="presParOf" srcId="{95159B9D-6285-4C61-B8A7-1FFDBACA0552}" destId="{B903A7FF-9FB0-4786-BE8C-DB1F3B0AC3A0}" srcOrd="3" destOrd="0" presId="urn:microsoft.com/office/officeart/2005/8/layout/vList2"/>
    <dgm:cxn modelId="{2FE9AACB-4387-4075-8A3E-98407C67ED43}" type="presParOf" srcId="{95159B9D-6285-4C61-B8A7-1FFDBACA0552}" destId="{35D66CE9-0AEB-4520-8516-A39FAA2321D2}" srcOrd="4" destOrd="0" presId="urn:microsoft.com/office/officeart/2005/8/layout/vList2"/>
    <dgm:cxn modelId="{99320FC7-7003-4064-B7B5-39BA3DE31864}" type="presParOf" srcId="{95159B9D-6285-4C61-B8A7-1FFDBACA0552}" destId="{C55F7320-133A-4DBA-80D7-7FCB9F68871E}" srcOrd="5" destOrd="0" presId="urn:microsoft.com/office/officeart/2005/8/layout/vList2"/>
    <dgm:cxn modelId="{CA5A48DA-B89B-441C-BC23-868F0EAD996F}" type="presParOf" srcId="{95159B9D-6285-4C61-B8A7-1FFDBACA0552}" destId="{84F69FB4-75B1-429D-803E-587665418738}" srcOrd="6" destOrd="0" presId="urn:microsoft.com/office/officeart/2005/8/layout/vList2"/>
    <dgm:cxn modelId="{C6FA8739-44A7-41B5-A86D-2C87F7875A2C}" type="presParOf" srcId="{95159B9D-6285-4C61-B8A7-1FFDBACA0552}" destId="{EC93DB8A-B537-498F-8521-783FD918BB11}" srcOrd="7" destOrd="0" presId="urn:microsoft.com/office/officeart/2005/8/layout/vList2"/>
    <dgm:cxn modelId="{1555274E-5272-43E6-9A9C-3A8EB40D6578}" type="presParOf" srcId="{95159B9D-6285-4C61-B8A7-1FFDBACA0552}" destId="{8BCD7EC9-E7BC-4674-9241-F7577A8D8BB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322473-2A6C-4A82-B1DE-C222548B679F}"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AA7178F0-35EF-407A-900C-BCE3A4719833}">
      <dgm:prSet/>
      <dgm:spPr/>
      <dgm:t>
        <a:bodyPr/>
        <a:lstStyle/>
        <a:p>
          <a:r>
            <a:rPr lang="en-US"/>
            <a:t>Admins must be able to login to the system using a created login form</a:t>
          </a:r>
        </a:p>
      </dgm:t>
    </dgm:pt>
    <dgm:pt modelId="{C5D23DE1-8D35-40D8-AA1D-4591D8A5B57C}" type="parTrans" cxnId="{636C9C0E-9802-4426-B46D-0618DFB4DB40}">
      <dgm:prSet/>
      <dgm:spPr/>
      <dgm:t>
        <a:bodyPr/>
        <a:lstStyle/>
        <a:p>
          <a:endParaRPr lang="en-US"/>
        </a:p>
      </dgm:t>
    </dgm:pt>
    <dgm:pt modelId="{5E6F22BB-B19A-44AB-91F9-AC39112DEC30}" type="sibTrans" cxnId="{636C9C0E-9802-4426-B46D-0618DFB4DB40}">
      <dgm:prSet/>
      <dgm:spPr/>
      <dgm:t>
        <a:bodyPr/>
        <a:lstStyle/>
        <a:p>
          <a:endParaRPr lang="en-US"/>
        </a:p>
      </dgm:t>
    </dgm:pt>
    <dgm:pt modelId="{80A92A0D-C930-445E-8EA3-0F8C0EC177B5}">
      <dgm:prSet/>
      <dgm:spPr/>
      <dgm:t>
        <a:bodyPr/>
        <a:lstStyle/>
        <a:p>
          <a:r>
            <a:rPr lang="en-US"/>
            <a:t>2</a:t>
          </a:r>
        </a:p>
      </dgm:t>
    </dgm:pt>
    <dgm:pt modelId="{80349558-53C5-4501-9787-9044093B1223}" type="parTrans" cxnId="{279487A2-9302-4246-9A43-C0077DF9AB93}">
      <dgm:prSet/>
      <dgm:spPr/>
      <dgm:t>
        <a:bodyPr/>
        <a:lstStyle/>
        <a:p>
          <a:endParaRPr lang="en-US"/>
        </a:p>
      </dgm:t>
    </dgm:pt>
    <dgm:pt modelId="{94D518C9-9927-476F-AA00-DE577E4BCDDA}" type="sibTrans" cxnId="{279487A2-9302-4246-9A43-C0077DF9AB93}">
      <dgm:prSet/>
      <dgm:spPr/>
      <dgm:t>
        <a:bodyPr/>
        <a:lstStyle/>
        <a:p>
          <a:endParaRPr lang="en-US"/>
        </a:p>
      </dgm:t>
    </dgm:pt>
    <dgm:pt modelId="{4135D412-D71F-45A5-99AF-66D333C3A588}">
      <dgm:prSet/>
      <dgm:spPr/>
      <dgm:t>
        <a:bodyPr/>
        <a:lstStyle/>
        <a:p>
          <a:r>
            <a:rPr lang="en-US"/>
            <a:t>Admins must be able to change their passwords</a:t>
          </a:r>
        </a:p>
      </dgm:t>
    </dgm:pt>
    <dgm:pt modelId="{234ADA71-EB95-4B21-A7AF-0C8CE6EBFB1D}" type="parTrans" cxnId="{B0F88D6A-AED4-4622-834A-1972F11102A7}">
      <dgm:prSet/>
      <dgm:spPr/>
      <dgm:t>
        <a:bodyPr/>
        <a:lstStyle/>
        <a:p>
          <a:endParaRPr lang="en-US"/>
        </a:p>
      </dgm:t>
    </dgm:pt>
    <dgm:pt modelId="{B1B7DF96-5195-4410-90E1-1149A7930802}" type="sibTrans" cxnId="{B0F88D6A-AED4-4622-834A-1972F11102A7}">
      <dgm:prSet/>
      <dgm:spPr/>
      <dgm:t>
        <a:bodyPr/>
        <a:lstStyle/>
        <a:p>
          <a:endParaRPr lang="en-US"/>
        </a:p>
      </dgm:t>
    </dgm:pt>
    <dgm:pt modelId="{75078091-F3B9-4E25-80D5-CA4E4CC1DC2B}">
      <dgm:prSet/>
      <dgm:spPr/>
      <dgm:t>
        <a:bodyPr/>
        <a:lstStyle/>
        <a:p>
          <a:r>
            <a:rPr lang="en-US"/>
            <a:t>3</a:t>
          </a:r>
        </a:p>
      </dgm:t>
    </dgm:pt>
    <dgm:pt modelId="{C2CE0DA7-6590-4F0D-AC08-6ABAE709993F}" type="parTrans" cxnId="{BDA5CFCA-E155-4E60-82CC-504926C986D3}">
      <dgm:prSet/>
      <dgm:spPr/>
      <dgm:t>
        <a:bodyPr/>
        <a:lstStyle/>
        <a:p>
          <a:endParaRPr lang="en-US"/>
        </a:p>
      </dgm:t>
    </dgm:pt>
    <dgm:pt modelId="{DB374188-0A9A-4964-899F-30F1FFA2B922}" type="sibTrans" cxnId="{BDA5CFCA-E155-4E60-82CC-504926C986D3}">
      <dgm:prSet/>
      <dgm:spPr/>
      <dgm:t>
        <a:bodyPr/>
        <a:lstStyle/>
        <a:p>
          <a:endParaRPr lang="en-US"/>
        </a:p>
      </dgm:t>
    </dgm:pt>
    <dgm:pt modelId="{4C8A9E33-B309-47AC-967E-786EEE20EB22}">
      <dgm:prSet/>
      <dgm:spPr/>
      <dgm:t>
        <a:bodyPr/>
        <a:lstStyle/>
        <a:p>
          <a:r>
            <a:rPr lang="en-US"/>
            <a:t>Admin Application must be able to access existing data on companies and employees within the Carer system.</a:t>
          </a:r>
        </a:p>
      </dgm:t>
    </dgm:pt>
    <dgm:pt modelId="{8134CFBA-38AB-4AAE-A8B6-CED3A8659A67}" type="parTrans" cxnId="{2A86DE5D-E0B8-4BCD-A2FD-6276588FB176}">
      <dgm:prSet/>
      <dgm:spPr/>
      <dgm:t>
        <a:bodyPr/>
        <a:lstStyle/>
        <a:p>
          <a:endParaRPr lang="en-US"/>
        </a:p>
      </dgm:t>
    </dgm:pt>
    <dgm:pt modelId="{07F90693-430D-4C41-BFB9-EAABDCA296E6}" type="sibTrans" cxnId="{2A86DE5D-E0B8-4BCD-A2FD-6276588FB176}">
      <dgm:prSet/>
      <dgm:spPr/>
      <dgm:t>
        <a:bodyPr/>
        <a:lstStyle/>
        <a:p>
          <a:endParaRPr lang="en-US"/>
        </a:p>
      </dgm:t>
    </dgm:pt>
    <dgm:pt modelId="{3AAF8E13-6B87-4489-AAB0-BF962468ADF4}">
      <dgm:prSet/>
      <dgm:spPr/>
      <dgm:t>
        <a:bodyPr/>
        <a:lstStyle/>
        <a:p>
          <a:r>
            <a:rPr lang="en-US"/>
            <a:t>4</a:t>
          </a:r>
        </a:p>
      </dgm:t>
    </dgm:pt>
    <dgm:pt modelId="{551E21CE-4E3A-45E5-A271-3773BCCA5637}" type="parTrans" cxnId="{27A7E373-3C9E-40F4-94D4-79AEEC974ED7}">
      <dgm:prSet/>
      <dgm:spPr/>
      <dgm:t>
        <a:bodyPr/>
        <a:lstStyle/>
        <a:p>
          <a:endParaRPr lang="en-US"/>
        </a:p>
      </dgm:t>
    </dgm:pt>
    <dgm:pt modelId="{AA5EF43B-2AFA-4268-81B3-E275F1287B38}" type="sibTrans" cxnId="{27A7E373-3C9E-40F4-94D4-79AEEC974ED7}">
      <dgm:prSet/>
      <dgm:spPr/>
      <dgm:t>
        <a:bodyPr/>
        <a:lstStyle/>
        <a:p>
          <a:endParaRPr lang="en-US"/>
        </a:p>
      </dgm:t>
    </dgm:pt>
    <dgm:pt modelId="{EE1F6C2F-C499-49A7-9C1D-2353C52F507E}">
      <dgm:prSet/>
      <dgm:spPr/>
      <dgm:t>
        <a:bodyPr/>
        <a:lstStyle/>
        <a:p>
          <a:r>
            <a:rPr lang="en-US"/>
            <a:t>Admins must be able to add new care agencies to their list of companies, along with specific data pertaining to said agency (such as charge rate or address)</a:t>
          </a:r>
        </a:p>
      </dgm:t>
    </dgm:pt>
    <dgm:pt modelId="{31889842-11B2-4406-AFF8-36F51B707902}" type="parTrans" cxnId="{2CD75DEC-5421-4754-BAE7-17A85E5FE9BE}">
      <dgm:prSet/>
      <dgm:spPr/>
      <dgm:t>
        <a:bodyPr/>
        <a:lstStyle/>
        <a:p>
          <a:endParaRPr lang="en-US"/>
        </a:p>
      </dgm:t>
    </dgm:pt>
    <dgm:pt modelId="{B81F06E9-3B29-41D5-B857-3BAB9984FB31}" type="sibTrans" cxnId="{2CD75DEC-5421-4754-BAE7-17A85E5FE9BE}">
      <dgm:prSet/>
      <dgm:spPr/>
      <dgm:t>
        <a:bodyPr/>
        <a:lstStyle/>
        <a:p>
          <a:endParaRPr lang="en-US"/>
        </a:p>
      </dgm:t>
    </dgm:pt>
    <dgm:pt modelId="{8AB4B48E-E146-4B67-997C-7AD30E999054}">
      <dgm:prSet/>
      <dgm:spPr/>
      <dgm:t>
        <a:bodyPr/>
        <a:lstStyle/>
        <a:p>
          <a:r>
            <a:rPr lang="en-US"/>
            <a:t>5</a:t>
          </a:r>
        </a:p>
      </dgm:t>
    </dgm:pt>
    <dgm:pt modelId="{449307FD-0C3F-4762-9AF8-C64B7F048465}" type="parTrans" cxnId="{7F5D8C1A-E8F8-4BAA-A344-B02EF5CF5200}">
      <dgm:prSet/>
      <dgm:spPr/>
      <dgm:t>
        <a:bodyPr/>
        <a:lstStyle/>
        <a:p>
          <a:endParaRPr lang="en-US"/>
        </a:p>
      </dgm:t>
    </dgm:pt>
    <dgm:pt modelId="{D87036C9-99D3-449D-958B-CC05F316430D}" type="sibTrans" cxnId="{7F5D8C1A-E8F8-4BAA-A344-B02EF5CF5200}">
      <dgm:prSet/>
      <dgm:spPr/>
      <dgm:t>
        <a:bodyPr/>
        <a:lstStyle/>
        <a:p>
          <a:endParaRPr lang="en-US"/>
        </a:p>
      </dgm:t>
    </dgm:pt>
    <dgm:pt modelId="{85F59FEF-9901-45A6-8972-666CFA6C9F48}">
      <dgm:prSet/>
      <dgm:spPr/>
      <dgm:t>
        <a:bodyPr/>
        <a:lstStyle/>
        <a:p>
          <a:r>
            <a:rPr lang="en-US"/>
            <a:t>Companies need to be able to create an employee in their company with default roles</a:t>
          </a:r>
        </a:p>
      </dgm:t>
    </dgm:pt>
    <dgm:pt modelId="{4AAC1D69-0728-42C1-BAC1-5B4CAD102E34}" type="parTrans" cxnId="{96EC061A-3C48-4286-911C-F48C3254A9D5}">
      <dgm:prSet/>
      <dgm:spPr/>
      <dgm:t>
        <a:bodyPr/>
        <a:lstStyle/>
        <a:p>
          <a:endParaRPr lang="en-US"/>
        </a:p>
      </dgm:t>
    </dgm:pt>
    <dgm:pt modelId="{BCB9A035-1F83-4743-9639-84474DC34B1C}" type="sibTrans" cxnId="{96EC061A-3C48-4286-911C-F48C3254A9D5}">
      <dgm:prSet/>
      <dgm:spPr/>
      <dgm:t>
        <a:bodyPr/>
        <a:lstStyle/>
        <a:p>
          <a:endParaRPr lang="en-US"/>
        </a:p>
      </dgm:t>
    </dgm:pt>
    <dgm:pt modelId="{C88D236D-D510-4A91-A4A0-56A80DD456CF}">
      <dgm:prSet/>
      <dgm:spPr/>
      <dgm:t>
        <a:bodyPr/>
        <a:lstStyle/>
        <a:p>
          <a:r>
            <a:rPr lang="en-US"/>
            <a:t>1</a:t>
          </a:r>
        </a:p>
      </dgm:t>
    </dgm:pt>
    <dgm:pt modelId="{F398C9A2-8846-4EAC-93C7-87604C52CC29}" type="parTrans" cxnId="{741ED195-0DFF-4DD3-8EC0-F37FC456939A}">
      <dgm:prSet/>
      <dgm:spPr/>
    </dgm:pt>
    <dgm:pt modelId="{587C0EB0-5CE7-41BF-BE7E-14F2C54F6813}" type="sibTrans" cxnId="{741ED195-0DFF-4DD3-8EC0-F37FC456939A}">
      <dgm:prSet/>
      <dgm:spPr/>
    </dgm:pt>
    <dgm:pt modelId="{6BEA00ED-AAB0-4A68-800F-CC83A7442B83}" type="pres">
      <dgm:prSet presAssocID="{5D322473-2A6C-4A82-B1DE-C222548B679F}" presName="Name0" presStyleCnt="0">
        <dgm:presLayoutVars>
          <dgm:dir/>
          <dgm:animLvl val="lvl"/>
          <dgm:resizeHandles val="exact"/>
        </dgm:presLayoutVars>
      </dgm:prSet>
      <dgm:spPr/>
    </dgm:pt>
    <dgm:pt modelId="{CB2794F1-C786-479A-B17A-18E1A838BF18}" type="pres">
      <dgm:prSet presAssocID="{C88D236D-D510-4A91-A4A0-56A80DD456CF}" presName="linNode" presStyleCnt="0"/>
      <dgm:spPr/>
    </dgm:pt>
    <dgm:pt modelId="{6DC9D921-007A-4616-8591-3A7D11D94F39}" type="pres">
      <dgm:prSet presAssocID="{C88D236D-D510-4A91-A4A0-56A80DD456CF}" presName="parentText" presStyleLbl="solidFgAcc1" presStyleIdx="0" presStyleCnt="5">
        <dgm:presLayoutVars>
          <dgm:chMax val="1"/>
          <dgm:bulletEnabled/>
        </dgm:presLayoutVars>
      </dgm:prSet>
      <dgm:spPr/>
    </dgm:pt>
    <dgm:pt modelId="{439ABE9F-8623-4555-B210-A068884711B9}" type="pres">
      <dgm:prSet presAssocID="{C88D236D-D510-4A91-A4A0-56A80DD456CF}" presName="descendantText" presStyleLbl="alignNode1" presStyleIdx="0" presStyleCnt="5">
        <dgm:presLayoutVars>
          <dgm:bulletEnabled/>
        </dgm:presLayoutVars>
      </dgm:prSet>
      <dgm:spPr/>
    </dgm:pt>
    <dgm:pt modelId="{102764F8-3D21-46D2-BFEC-B45A8BED0BE0}" type="pres">
      <dgm:prSet presAssocID="{587C0EB0-5CE7-41BF-BE7E-14F2C54F6813}" presName="sp" presStyleCnt="0"/>
      <dgm:spPr/>
    </dgm:pt>
    <dgm:pt modelId="{23698566-D934-45AE-A49F-1F752517DA8B}" type="pres">
      <dgm:prSet presAssocID="{80A92A0D-C930-445E-8EA3-0F8C0EC177B5}" presName="linNode" presStyleCnt="0"/>
      <dgm:spPr/>
    </dgm:pt>
    <dgm:pt modelId="{3284AC04-A071-4B34-991B-041E3203F3B6}" type="pres">
      <dgm:prSet presAssocID="{80A92A0D-C930-445E-8EA3-0F8C0EC177B5}" presName="parentText" presStyleLbl="solidFgAcc1" presStyleIdx="1" presStyleCnt="5">
        <dgm:presLayoutVars>
          <dgm:chMax val="1"/>
          <dgm:bulletEnabled/>
        </dgm:presLayoutVars>
      </dgm:prSet>
      <dgm:spPr/>
    </dgm:pt>
    <dgm:pt modelId="{ABBF4E9E-FF89-4DC4-97A0-A1A712B053DE}" type="pres">
      <dgm:prSet presAssocID="{80A92A0D-C930-445E-8EA3-0F8C0EC177B5}" presName="descendantText" presStyleLbl="alignNode1" presStyleIdx="1" presStyleCnt="5">
        <dgm:presLayoutVars>
          <dgm:bulletEnabled/>
        </dgm:presLayoutVars>
      </dgm:prSet>
      <dgm:spPr/>
    </dgm:pt>
    <dgm:pt modelId="{881BE942-70EE-43C7-9B56-2046C21ED629}" type="pres">
      <dgm:prSet presAssocID="{94D518C9-9927-476F-AA00-DE577E4BCDDA}" presName="sp" presStyleCnt="0"/>
      <dgm:spPr/>
    </dgm:pt>
    <dgm:pt modelId="{68F77CD1-6CFD-482F-9D47-5FF0709DCF31}" type="pres">
      <dgm:prSet presAssocID="{75078091-F3B9-4E25-80D5-CA4E4CC1DC2B}" presName="linNode" presStyleCnt="0"/>
      <dgm:spPr/>
    </dgm:pt>
    <dgm:pt modelId="{76A89637-EF7C-41C1-8D99-BBD2FFF51475}" type="pres">
      <dgm:prSet presAssocID="{75078091-F3B9-4E25-80D5-CA4E4CC1DC2B}" presName="parentText" presStyleLbl="solidFgAcc1" presStyleIdx="2" presStyleCnt="5">
        <dgm:presLayoutVars>
          <dgm:chMax val="1"/>
          <dgm:bulletEnabled/>
        </dgm:presLayoutVars>
      </dgm:prSet>
      <dgm:spPr/>
    </dgm:pt>
    <dgm:pt modelId="{3B10D657-BA5D-459F-A7BA-AA3F08241493}" type="pres">
      <dgm:prSet presAssocID="{75078091-F3B9-4E25-80D5-CA4E4CC1DC2B}" presName="descendantText" presStyleLbl="alignNode1" presStyleIdx="2" presStyleCnt="5">
        <dgm:presLayoutVars>
          <dgm:bulletEnabled/>
        </dgm:presLayoutVars>
      </dgm:prSet>
      <dgm:spPr/>
    </dgm:pt>
    <dgm:pt modelId="{B1AC1C25-2D70-460B-BB0F-C562EC3B3050}" type="pres">
      <dgm:prSet presAssocID="{DB374188-0A9A-4964-899F-30F1FFA2B922}" presName="sp" presStyleCnt="0"/>
      <dgm:spPr/>
    </dgm:pt>
    <dgm:pt modelId="{A06AC33D-3037-4F63-8A55-B6955C876D20}" type="pres">
      <dgm:prSet presAssocID="{3AAF8E13-6B87-4489-AAB0-BF962468ADF4}" presName="linNode" presStyleCnt="0"/>
      <dgm:spPr/>
    </dgm:pt>
    <dgm:pt modelId="{06F8B5AB-1036-4B31-8C8B-83E5CCA6F708}" type="pres">
      <dgm:prSet presAssocID="{3AAF8E13-6B87-4489-AAB0-BF962468ADF4}" presName="parentText" presStyleLbl="solidFgAcc1" presStyleIdx="3" presStyleCnt="5">
        <dgm:presLayoutVars>
          <dgm:chMax val="1"/>
          <dgm:bulletEnabled/>
        </dgm:presLayoutVars>
      </dgm:prSet>
      <dgm:spPr/>
    </dgm:pt>
    <dgm:pt modelId="{43CB7442-2333-4749-961D-372F9B673215}" type="pres">
      <dgm:prSet presAssocID="{3AAF8E13-6B87-4489-AAB0-BF962468ADF4}" presName="descendantText" presStyleLbl="alignNode1" presStyleIdx="3" presStyleCnt="5">
        <dgm:presLayoutVars>
          <dgm:bulletEnabled/>
        </dgm:presLayoutVars>
      </dgm:prSet>
      <dgm:spPr/>
    </dgm:pt>
    <dgm:pt modelId="{894E1D50-9679-4F58-BC1A-DDC6BAB61658}" type="pres">
      <dgm:prSet presAssocID="{AA5EF43B-2AFA-4268-81B3-E275F1287B38}" presName="sp" presStyleCnt="0"/>
      <dgm:spPr/>
    </dgm:pt>
    <dgm:pt modelId="{3D263ECA-9DD5-4903-9D61-8DAC19980C7C}" type="pres">
      <dgm:prSet presAssocID="{8AB4B48E-E146-4B67-997C-7AD30E999054}" presName="linNode" presStyleCnt="0"/>
      <dgm:spPr/>
    </dgm:pt>
    <dgm:pt modelId="{6033586F-96AF-4C91-BCDF-B99D63496AC9}" type="pres">
      <dgm:prSet presAssocID="{8AB4B48E-E146-4B67-997C-7AD30E999054}" presName="parentText" presStyleLbl="solidFgAcc1" presStyleIdx="4" presStyleCnt="5">
        <dgm:presLayoutVars>
          <dgm:chMax val="1"/>
          <dgm:bulletEnabled/>
        </dgm:presLayoutVars>
      </dgm:prSet>
      <dgm:spPr/>
    </dgm:pt>
    <dgm:pt modelId="{43F72E7A-75EE-49C7-9BD4-94FD497DC7EB}" type="pres">
      <dgm:prSet presAssocID="{8AB4B48E-E146-4B67-997C-7AD30E999054}" presName="descendantText" presStyleLbl="alignNode1" presStyleIdx="4" presStyleCnt="5">
        <dgm:presLayoutVars>
          <dgm:bulletEnabled/>
        </dgm:presLayoutVars>
      </dgm:prSet>
      <dgm:spPr/>
    </dgm:pt>
  </dgm:ptLst>
  <dgm:cxnLst>
    <dgm:cxn modelId="{636C9C0E-9802-4426-B46D-0618DFB4DB40}" srcId="{C88D236D-D510-4A91-A4A0-56A80DD456CF}" destId="{AA7178F0-35EF-407A-900C-BCE3A4719833}" srcOrd="0" destOrd="0" parTransId="{C5D23DE1-8D35-40D8-AA1D-4591D8A5B57C}" sibTransId="{5E6F22BB-B19A-44AB-91F9-AC39112DEC30}"/>
    <dgm:cxn modelId="{96EC061A-3C48-4286-911C-F48C3254A9D5}" srcId="{8AB4B48E-E146-4B67-997C-7AD30E999054}" destId="{85F59FEF-9901-45A6-8972-666CFA6C9F48}" srcOrd="0" destOrd="0" parTransId="{4AAC1D69-0728-42C1-BAC1-5B4CAD102E34}" sibTransId="{BCB9A035-1F83-4743-9639-84474DC34B1C}"/>
    <dgm:cxn modelId="{7F5D8C1A-E8F8-4BAA-A344-B02EF5CF5200}" srcId="{5D322473-2A6C-4A82-B1DE-C222548B679F}" destId="{8AB4B48E-E146-4B67-997C-7AD30E999054}" srcOrd="4" destOrd="0" parTransId="{449307FD-0C3F-4762-9AF8-C64B7F048465}" sibTransId="{D87036C9-99D3-449D-958B-CC05F316430D}"/>
    <dgm:cxn modelId="{093E141B-7491-4B64-8D90-726D7767AB66}" type="presOf" srcId="{8AB4B48E-E146-4B67-997C-7AD30E999054}" destId="{6033586F-96AF-4C91-BCDF-B99D63496AC9}" srcOrd="0" destOrd="0" presId="urn:microsoft.com/office/officeart/2016/7/layout/VerticalHollowActionList"/>
    <dgm:cxn modelId="{2E475A3C-7F47-4CCD-8464-5E9D7782A3A8}" type="presOf" srcId="{5D322473-2A6C-4A82-B1DE-C222548B679F}" destId="{6BEA00ED-AAB0-4A68-800F-CC83A7442B83}" srcOrd="0" destOrd="0" presId="urn:microsoft.com/office/officeart/2016/7/layout/VerticalHollowActionList"/>
    <dgm:cxn modelId="{2A86DE5D-E0B8-4BCD-A2FD-6276588FB176}" srcId="{75078091-F3B9-4E25-80D5-CA4E4CC1DC2B}" destId="{4C8A9E33-B309-47AC-967E-786EEE20EB22}" srcOrd="0" destOrd="0" parTransId="{8134CFBA-38AB-4AAE-A8B6-CED3A8659A67}" sibTransId="{07F90693-430D-4C41-BFB9-EAABDCA296E6}"/>
    <dgm:cxn modelId="{24BA195F-DB5B-4139-9F18-1213BE88D365}" type="presOf" srcId="{AA7178F0-35EF-407A-900C-BCE3A4719833}" destId="{439ABE9F-8623-4555-B210-A068884711B9}" srcOrd="0" destOrd="0" presId="urn:microsoft.com/office/officeart/2016/7/layout/VerticalHollowActionList"/>
    <dgm:cxn modelId="{B0F88D6A-AED4-4622-834A-1972F11102A7}" srcId="{80A92A0D-C930-445E-8EA3-0F8C0EC177B5}" destId="{4135D412-D71F-45A5-99AF-66D333C3A588}" srcOrd="0" destOrd="0" parTransId="{234ADA71-EB95-4B21-A7AF-0C8CE6EBFB1D}" sibTransId="{B1B7DF96-5195-4410-90E1-1149A7930802}"/>
    <dgm:cxn modelId="{27A7E373-3C9E-40F4-94D4-79AEEC974ED7}" srcId="{5D322473-2A6C-4A82-B1DE-C222548B679F}" destId="{3AAF8E13-6B87-4489-AAB0-BF962468ADF4}" srcOrd="3" destOrd="0" parTransId="{551E21CE-4E3A-45E5-A271-3773BCCA5637}" sibTransId="{AA5EF43B-2AFA-4268-81B3-E275F1287B38}"/>
    <dgm:cxn modelId="{2B87C07A-3077-401A-9E2D-76A8D2299713}" type="presOf" srcId="{85F59FEF-9901-45A6-8972-666CFA6C9F48}" destId="{43F72E7A-75EE-49C7-9BD4-94FD497DC7EB}" srcOrd="0" destOrd="0" presId="urn:microsoft.com/office/officeart/2016/7/layout/VerticalHollowActionList"/>
    <dgm:cxn modelId="{AAAF9B81-E4DC-44CA-BCDE-6FDCED11C24B}" type="presOf" srcId="{4C8A9E33-B309-47AC-967E-786EEE20EB22}" destId="{3B10D657-BA5D-459F-A7BA-AA3F08241493}" srcOrd="0" destOrd="0" presId="urn:microsoft.com/office/officeart/2016/7/layout/VerticalHollowActionList"/>
    <dgm:cxn modelId="{741ED195-0DFF-4DD3-8EC0-F37FC456939A}" srcId="{5D322473-2A6C-4A82-B1DE-C222548B679F}" destId="{C88D236D-D510-4A91-A4A0-56A80DD456CF}" srcOrd="0" destOrd="0" parTransId="{F398C9A2-8846-4EAC-93C7-87604C52CC29}" sibTransId="{587C0EB0-5CE7-41BF-BE7E-14F2C54F6813}"/>
    <dgm:cxn modelId="{71D4B197-4317-4BE4-B561-234B9280BFCB}" type="presOf" srcId="{EE1F6C2F-C499-49A7-9C1D-2353C52F507E}" destId="{43CB7442-2333-4749-961D-372F9B673215}" srcOrd="0" destOrd="0" presId="urn:microsoft.com/office/officeart/2016/7/layout/VerticalHollowActionList"/>
    <dgm:cxn modelId="{279487A2-9302-4246-9A43-C0077DF9AB93}" srcId="{5D322473-2A6C-4A82-B1DE-C222548B679F}" destId="{80A92A0D-C930-445E-8EA3-0F8C0EC177B5}" srcOrd="1" destOrd="0" parTransId="{80349558-53C5-4501-9787-9044093B1223}" sibTransId="{94D518C9-9927-476F-AA00-DE577E4BCDDA}"/>
    <dgm:cxn modelId="{CF6176AA-DC70-441A-BC09-E5A035838538}" type="presOf" srcId="{80A92A0D-C930-445E-8EA3-0F8C0EC177B5}" destId="{3284AC04-A071-4B34-991B-041E3203F3B6}" srcOrd="0" destOrd="0" presId="urn:microsoft.com/office/officeart/2016/7/layout/VerticalHollowActionList"/>
    <dgm:cxn modelId="{BDA5CFCA-E155-4E60-82CC-504926C986D3}" srcId="{5D322473-2A6C-4A82-B1DE-C222548B679F}" destId="{75078091-F3B9-4E25-80D5-CA4E4CC1DC2B}" srcOrd="2" destOrd="0" parTransId="{C2CE0DA7-6590-4F0D-AC08-6ABAE709993F}" sibTransId="{DB374188-0A9A-4964-899F-30F1FFA2B922}"/>
    <dgm:cxn modelId="{4EDD03CB-3DA1-4A19-BA1A-7B6EC7225BEF}" type="presOf" srcId="{C88D236D-D510-4A91-A4A0-56A80DD456CF}" destId="{6DC9D921-007A-4616-8591-3A7D11D94F39}" srcOrd="0" destOrd="0" presId="urn:microsoft.com/office/officeart/2016/7/layout/VerticalHollowActionList"/>
    <dgm:cxn modelId="{324D8ADF-118B-490A-AB8F-C0BA3E885458}" type="presOf" srcId="{4135D412-D71F-45A5-99AF-66D333C3A588}" destId="{ABBF4E9E-FF89-4DC4-97A0-A1A712B053DE}" srcOrd="0" destOrd="0" presId="urn:microsoft.com/office/officeart/2016/7/layout/VerticalHollowActionList"/>
    <dgm:cxn modelId="{356276E9-F0D5-4788-A358-84EAEFB4C1D3}" type="presOf" srcId="{3AAF8E13-6B87-4489-AAB0-BF962468ADF4}" destId="{06F8B5AB-1036-4B31-8C8B-83E5CCA6F708}" srcOrd="0" destOrd="0" presId="urn:microsoft.com/office/officeart/2016/7/layout/VerticalHollowActionList"/>
    <dgm:cxn modelId="{2CD75DEC-5421-4754-BAE7-17A85E5FE9BE}" srcId="{3AAF8E13-6B87-4489-AAB0-BF962468ADF4}" destId="{EE1F6C2F-C499-49A7-9C1D-2353C52F507E}" srcOrd="0" destOrd="0" parTransId="{31889842-11B2-4406-AFF8-36F51B707902}" sibTransId="{B81F06E9-3B29-41D5-B857-3BAB9984FB31}"/>
    <dgm:cxn modelId="{C13D37FF-1EAA-4A9D-9D74-F637E96CBC4A}" type="presOf" srcId="{75078091-F3B9-4E25-80D5-CA4E4CC1DC2B}" destId="{76A89637-EF7C-41C1-8D99-BBD2FFF51475}" srcOrd="0" destOrd="0" presId="urn:microsoft.com/office/officeart/2016/7/layout/VerticalHollowActionList"/>
    <dgm:cxn modelId="{C20A536E-7310-4171-8760-24ED5DA3E54C}" type="presParOf" srcId="{6BEA00ED-AAB0-4A68-800F-CC83A7442B83}" destId="{CB2794F1-C786-479A-B17A-18E1A838BF18}" srcOrd="0" destOrd="0" presId="urn:microsoft.com/office/officeart/2016/7/layout/VerticalHollowActionList"/>
    <dgm:cxn modelId="{575D2C0D-266C-41FB-BA48-C48FFE313639}" type="presParOf" srcId="{CB2794F1-C786-479A-B17A-18E1A838BF18}" destId="{6DC9D921-007A-4616-8591-3A7D11D94F39}" srcOrd="0" destOrd="0" presId="urn:microsoft.com/office/officeart/2016/7/layout/VerticalHollowActionList"/>
    <dgm:cxn modelId="{898AE0FA-5DFC-40BF-BC3D-931A831CF2A3}" type="presParOf" srcId="{CB2794F1-C786-479A-B17A-18E1A838BF18}" destId="{439ABE9F-8623-4555-B210-A068884711B9}" srcOrd="1" destOrd="0" presId="urn:microsoft.com/office/officeart/2016/7/layout/VerticalHollowActionList"/>
    <dgm:cxn modelId="{67F17A98-592D-4572-BA52-DB3323477272}" type="presParOf" srcId="{6BEA00ED-AAB0-4A68-800F-CC83A7442B83}" destId="{102764F8-3D21-46D2-BFEC-B45A8BED0BE0}" srcOrd="1" destOrd="0" presId="urn:microsoft.com/office/officeart/2016/7/layout/VerticalHollowActionList"/>
    <dgm:cxn modelId="{BBCA38F2-40EE-47CF-8FE7-4ECB66E84533}" type="presParOf" srcId="{6BEA00ED-AAB0-4A68-800F-CC83A7442B83}" destId="{23698566-D934-45AE-A49F-1F752517DA8B}" srcOrd="2" destOrd="0" presId="urn:microsoft.com/office/officeart/2016/7/layout/VerticalHollowActionList"/>
    <dgm:cxn modelId="{EA944017-C477-45EC-BE58-9B87430D1732}" type="presParOf" srcId="{23698566-D934-45AE-A49F-1F752517DA8B}" destId="{3284AC04-A071-4B34-991B-041E3203F3B6}" srcOrd="0" destOrd="0" presId="urn:microsoft.com/office/officeart/2016/7/layout/VerticalHollowActionList"/>
    <dgm:cxn modelId="{68FC8185-BF29-4A4C-9CB6-C982CEAA39F9}" type="presParOf" srcId="{23698566-D934-45AE-A49F-1F752517DA8B}" destId="{ABBF4E9E-FF89-4DC4-97A0-A1A712B053DE}" srcOrd="1" destOrd="0" presId="urn:microsoft.com/office/officeart/2016/7/layout/VerticalHollowActionList"/>
    <dgm:cxn modelId="{DD040180-06F1-4AD1-B9E8-C13F8AE8328B}" type="presParOf" srcId="{6BEA00ED-AAB0-4A68-800F-CC83A7442B83}" destId="{881BE942-70EE-43C7-9B56-2046C21ED629}" srcOrd="3" destOrd="0" presId="urn:microsoft.com/office/officeart/2016/7/layout/VerticalHollowActionList"/>
    <dgm:cxn modelId="{7D5A982D-69C3-4D1C-B6DA-933FF38A9D45}" type="presParOf" srcId="{6BEA00ED-AAB0-4A68-800F-CC83A7442B83}" destId="{68F77CD1-6CFD-482F-9D47-5FF0709DCF31}" srcOrd="4" destOrd="0" presId="urn:microsoft.com/office/officeart/2016/7/layout/VerticalHollowActionList"/>
    <dgm:cxn modelId="{5992EFE5-5926-4929-A65A-75C3771BEE21}" type="presParOf" srcId="{68F77CD1-6CFD-482F-9D47-5FF0709DCF31}" destId="{76A89637-EF7C-41C1-8D99-BBD2FFF51475}" srcOrd="0" destOrd="0" presId="urn:microsoft.com/office/officeart/2016/7/layout/VerticalHollowActionList"/>
    <dgm:cxn modelId="{A203184D-EFB2-4549-85E1-85C2C65E30A3}" type="presParOf" srcId="{68F77CD1-6CFD-482F-9D47-5FF0709DCF31}" destId="{3B10D657-BA5D-459F-A7BA-AA3F08241493}" srcOrd="1" destOrd="0" presId="urn:microsoft.com/office/officeart/2016/7/layout/VerticalHollowActionList"/>
    <dgm:cxn modelId="{F591454B-49B9-42D8-8E19-A10ED746BC41}" type="presParOf" srcId="{6BEA00ED-AAB0-4A68-800F-CC83A7442B83}" destId="{B1AC1C25-2D70-460B-BB0F-C562EC3B3050}" srcOrd="5" destOrd="0" presId="urn:microsoft.com/office/officeart/2016/7/layout/VerticalHollowActionList"/>
    <dgm:cxn modelId="{D1463868-ABA8-4878-BC41-3B68DC324058}" type="presParOf" srcId="{6BEA00ED-AAB0-4A68-800F-CC83A7442B83}" destId="{A06AC33D-3037-4F63-8A55-B6955C876D20}" srcOrd="6" destOrd="0" presId="urn:microsoft.com/office/officeart/2016/7/layout/VerticalHollowActionList"/>
    <dgm:cxn modelId="{4F729329-F401-40EF-AC85-B468E2842394}" type="presParOf" srcId="{A06AC33D-3037-4F63-8A55-B6955C876D20}" destId="{06F8B5AB-1036-4B31-8C8B-83E5CCA6F708}" srcOrd="0" destOrd="0" presId="urn:microsoft.com/office/officeart/2016/7/layout/VerticalHollowActionList"/>
    <dgm:cxn modelId="{34CBF079-BFA8-42BB-811C-7AAE443D2F0F}" type="presParOf" srcId="{A06AC33D-3037-4F63-8A55-B6955C876D20}" destId="{43CB7442-2333-4749-961D-372F9B673215}" srcOrd="1" destOrd="0" presId="urn:microsoft.com/office/officeart/2016/7/layout/VerticalHollowActionList"/>
    <dgm:cxn modelId="{7C620087-A402-48BD-BC97-80FE84E3F2BF}" type="presParOf" srcId="{6BEA00ED-AAB0-4A68-800F-CC83A7442B83}" destId="{894E1D50-9679-4F58-BC1A-DDC6BAB61658}" srcOrd="7" destOrd="0" presId="urn:microsoft.com/office/officeart/2016/7/layout/VerticalHollowActionList"/>
    <dgm:cxn modelId="{D503CD73-BE98-46D4-8524-990E39BAFA90}" type="presParOf" srcId="{6BEA00ED-AAB0-4A68-800F-CC83A7442B83}" destId="{3D263ECA-9DD5-4903-9D61-8DAC19980C7C}" srcOrd="8" destOrd="0" presId="urn:microsoft.com/office/officeart/2016/7/layout/VerticalHollowActionList"/>
    <dgm:cxn modelId="{A08EC63C-69E7-4C18-9862-081E47AAF66E}" type="presParOf" srcId="{3D263ECA-9DD5-4903-9D61-8DAC19980C7C}" destId="{6033586F-96AF-4C91-BCDF-B99D63496AC9}" srcOrd="0" destOrd="0" presId="urn:microsoft.com/office/officeart/2016/7/layout/VerticalHollowActionList"/>
    <dgm:cxn modelId="{9DFEC83C-5097-4F9F-B919-BF2F5F29AFE0}" type="presParOf" srcId="{3D263ECA-9DD5-4903-9D61-8DAC19980C7C}" destId="{43F72E7A-75EE-49C7-9BD4-94FD497DC7EB}"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0102A-2CA7-40D0-B4D3-2A8354792C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0BCDDE9-6320-4D01-B996-2086F2CACCED}">
      <dgm:prSet/>
      <dgm:spPr/>
      <dgm:t>
        <a:bodyPr/>
        <a:lstStyle/>
        <a:p>
          <a:r>
            <a:rPr lang="en-GB"/>
            <a:t>As an Administrator, I want to add a new agency company to the table, so that I can view and manage that company later </a:t>
          </a:r>
          <a:endParaRPr lang="en-US"/>
        </a:p>
      </dgm:t>
    </dgm:pt>
    <dgm:pt modelId="{564F3F0E-4212-455E-B9D5-678988DB1E6B}" type="parTrans" cxnId="{BFB604AE-F5C3-4622-940C-C1EC83457C6F}">
      <dgm:prSet/>
      <dgm:spPr/>
      <dgm:t>
        <a:bodyPr/>
        <a:lstStyle/>
        <a:p>
          <a:endParaRPr lang="en-US"/>
        </a:p>
      </dgm:t>
    </dgm:pt>
    <dgm:pt modelId="{01E8593F-608F-4309-95ED-67A2887B4E76}" type="sibTrans" cxnId="{BFB604AE-F5C3-4622-940C-C1EC83457C6F}">
      <dgm:prSet/>
      <dgm:spPr/>
      <dgm:t>
        <a:bodyPr/>
        <a:lstStyle/>
        <a:p>
          <a:endParaRPr lang="en-US"/>
        </a:p>
      </dgm:t>
    </dgm:pt>
    <dgm:pt modelId="{848F4F87-34DA-4C76-AB14-0E465F6D7852}">
      <dgm:prSet/>
      <dgm:spPr/>
      <dgm:t>
        <a:bodyPr/>
        <a:lstStyle/>
        <a:p>
          <a:r>
            <a:rPr lang="en-GB"/>
            <a:t>As an Administrator, I want to edit/delete the information of existing companies, so that I can update something if need</a:t>
          </a:r>
          <a:endParaRPr lang="en-US"/>
        </a:p>
      </dgm:t>
    </dgm:pt>
    <dgm:pt modelId="{03550EB2-F010-42A0-9B00-D1B664648E1D}" type="parTrans" cxnId="{064898F8-66B5-45BA-A29C-25953F55FD69}">
      <dgm:prSet/>
      <dgm:spPr/>
      <dgm:t>
        <a:bodyPr/>
        <a:lstStyle/>
        <a:p>
          <a:endParaRPr lang="en-US"/>
        </a:p>
      </dgm:t>
    </dgm:pt>
    <dgm:pt modelId="{1F4903CB-9DCB-4E9C-B136-62320E0C538E}" type="sibTrans" cxnId="{064898F8-66B5-45BA-A29C-25953F55FD69}">
      <dgm:prSet/>
      <dgm:spPr/>
      <dgm:t>
        <a:bodyPr/>
        <a:lstStyle/>
        <a:p>
          <a:endParaRPr lang="en-US"/>
        </a:p>
      </dgm:t>
    </dgm:pt>
    <dgm:pt modelId="{170E383D-288F-4756-B3AA-EE4AEE4CD0E2}">
      <dgm:prSet/>
      <dgm:spPr/>
      <dgm:t>
        <a:bodyPr/>
        <a:lstStyle/>
        <a:p>
          <a:r>
            <a:rPr lang="en-GB"/>
            <a:t>As an Administrator, I want to view all the information about the agency companies in a table, so that I can access all those info clearly </a:t>
          </a:r>
          <a:endParaRPr lang="en-US"/>
        </a:p>
      </dgm:t>
    </dgm:pt>
    <dgm:pt modelId="{8B73074A-CF46-46A7-9E5E-5B0127F92657}" type="parTrans" cxnId="{6F7AB0D5-EC8A-438D-947E-5B9CFF063DC4}">
      <dgm:prSet/>
      <dgm:spPr/>
      <dgm:t>
        <a:bodyPr/>
        <a:lstStyle/>
        <a:p>
          <a:endParaRPr lang="en-US"/>
        </a:p>
      </dgm:t>
    </dgm:pt>
    <dgm:pt modelId="{B964C21E-9D63-4681-8F0E-37C44BD30241}" type="sibTrans" cxnId="{6F7AB0D5-EC8A-438D-947E-5B9CFF063DC4}">
      <dgm:prSet/>
      <dgm:spPr/>
      <dgm:t>
        <a:bodyPr/>
        <a:lstStyle/>
        <a:p>
          <a:endParaRPr lang="en-US"/>
        </a:p>
      </dgm:t>
    </dgm:pt>
    <dgm:pt modelId="{441E3B1D-621C-4ED7-A544-AE26F2C63C4E}">
      <dgm:prSet/>
      <dgm:spPr/>
      <dgm:t>
        <a:bodyPr/>
        <a:lstStyle/>
        <a:p>
          <a:r>
            <a:rPr lang="en-GB"/>
            <a:t>As an Administrator, I want to view and edit the information of clients in a table, so that I can manage the appropriate agency to the clients conveniently</a:t>
          </a:r>
          <a:endParaRPr lang="en-US"/>
        </a:p>
      </dgm:t>
    </dgm:pt>
    <dgm:pt modelId="{2A4771E7-7AA5-4585-B00E-B3585BC36747}" type="parTrans" cxnId="{668D4F43-102F-4AB9-B82B-87E69746A432}">
      <dgm:prSet/>
      <dgm:spPr/>
      <dgm:t>
        <a:bodyPr/>
        <a:lstStyle/>
        <a:p>
          <a:endParaRPr lang="en-US"/>
        </a:p>
      </dgm:t>
    </dgm:pt>
    <dgm:pt modelId="{E138FB02-6E20-4873-AD31-5BDB5A61056C}" type="sibTrans" cxnId="{668D4F43-102F-4AB9-B82B-87E69746A432}">
      <dgm:prSet/>
      <dgm:spPr/>
      <dgm:t>
        <a:bodyPr/>
        <a:lstStyle/>
        <a:p>
          <a:endParaRPr lang="en-US"/>
        </a:p>
      </dgm:t>
    </dgm:pt>
    <dgm:pt modelId="{E3D3BB20-9808-490F-9BF7-963C1BC1ED31}" type="pres">
      <dgm:prSet presAssocID="{4530102A-2CA7-40D0-B4D3-2A8354792C35}" presName="linear" presStyleCnt="0">
        <dgm:presLayoutVars>
          <dgm:animLvl val="lvl"/>
          <dgm:resizeHandles val="exact"/>
        </dgm:presLayoutVars>
      </dgm:prSet>
      <dgm:spPr/>
    </dgm:pt>
    <dgm:pt modelId="{863FA1C9-E2B9-4ED8-BE02-0DFFD47A4655}" type="pres">
      <dgm:prSet presAssocID="{F0BCDDE9-6320-4D01-B996-2086F2CACCED}" presName="parentText" presStyleLbl="node1" presStyleIdx="0" presStyleCnt="4">
        <dgm:presLayoutVars>
          <dgm:chMax val="0"/>
          <dgm:bulletEnabled val="1"/>
        </dgm:presLayoutVars>
      </dgm:prSet>
      <dgm:spPr/>
    </dgm:pt>
    <dgm:pt modelId="{4340C1FA-CF13-4DD5-8D1D-B64D149BA04F}" type="pres">
      <dgm:prSet presAssocID="{01E8593F-608F-4309-95ED-67A2887B4E76}" presName="spacer" presStyleCnt="0"/>
      <dgm:spPr/>
    </dgm:pt>
    <dgm:pt modelId="{CDC73BB9-C4AA-40D2-A883-4A28D1A0DDE1}" type="pres">
      <dgm:prSet presAssocID="{848F4F87-34DA-4C76-AB14-0E465F6D7852}" presName="parentText" presStyleLbl="node1" presStyleIdx="1" presStyleCnt="4">
        <dgm:presLayoutVars>
          <dgm:chMax val="0"/>
          <dgm:bulletEnabled val="1"/>
        </dgm:presLayoutVars>
      </dgm:prSet>
      <dgm:spPr/>
    </dgm:pt>
    <dgm:pt modelId="{CB231A13-1B33-4045-8A2E-3C578F9ECD6F}" type="pres">
      <dgm:prSet presAssocID="{1F4903CB-9DCB-4E9C-B136-62320E0C538E}" presName="spacer" presStyleCnt="0"/>
      <dgm:spPr/>
    </dgm:pt>
    <dgm:pt modelId="{1FA24DBA-BE71-440B-ADF8-55468E5B60DB}" type="pres">
      <dgm:prSet presAssocID="{170E383D-288F-4756-B3AA-EE4AEE4CD0E2}" presName="parentText" presStyleLbl="node1" presStyleIdx="2" presStyleCnt="4">
        <dgm:presLayoutVars>
          <dgm:chMax val="0"/>
          <dgm:bulletEnabled val="1"/>
        </dgm:presLayoutVars>
      </dgm:prSet>
      <dgm:spPr/>
    </dgm:pt>
    <dgm:pt modelId="{5C05959D-871E-4113-9C19-46639EF7B75A}" type="pres">
      <dgm:prSet presAssocID="{B964C21E-9D63-4681-8F0E-37C44BD30241}" presName="spacer" presStyleCnt="0"/>
      <dgm:spPr/>
    </dgm:pt>
    <dgm:pt modelId="{96B98766-9F48-4CAF-B342-AD9BF342A79B}" type="pres">
      <dgm:prSet presAssocID="{441E3B1D-621C-4ED7-A544-AE26F2C63C4E}" presName="parentText" presStyleLbl="node1" presStyleIdx="3" presStyleCnt="4">
        <dgm:presLayoutVars>
          <dgm:chMax val="0"/>
          <dgm:bulletEnabled val="1"/>
        </dgm:presLayoutVars>
      </dgm:prSet>
      <dgm:spPr/>
    </dgm:pt>
  </dgm:ptLst>
  <dgm:cxnLst>
    <dgm:cxn modelId="{2F24532B-BF88-447F-BB7D-28B398C08BE8}" type="presOf" srcId="{170E383D-288F-4756-B3AA-EE4AEE4CD0E2}" destId="{1FA24DBA-BE71-440B-ADF8-55468E5B60DB}" srcOrd="0" destOrd="0" presId="urn:microsoft.com/office/officeart/2005/8/layout/vList2"/>
    <dgm:cxn modelId="{F40E895F-6EB7-4C33-87A5-D928E01D543C}" type="presOf" srcId="{F0BCDDE9-6320-4D01-B996-2086F2CACCED}" destId="{863FA1C9-E2B9-4ED8-BE02-0DFFD47A4655}" srcOrd="0" destOrd="0" presId="urn:microsoft.com/office/officeart/2005/8/layout/vList2"/>
    <dgm:cxn modelId="{668D4F43-102F-4AB9-B82B-87E69746A432}" srcId="{4530102A-2CA7-40D0-B4D3-2A8354792C35}" destId="{441E3B1D-621C-4ED7-A544-AE26F2C63C4E}" srcOrd="3" destOrd="0" parTransId="{2A4771E7-7AA5-4585-B00E-B3585BC36747}" sibTransId="{E138FB02-6E20-4873-AD31-5BDB5A61056C}"/>
    <dgm:cxn modelId="{DEDA226D-6056-44AC-93B5-6D939C0EE107}" type="presOf" srcId="{441E3B1D-621C-4ED7-A544-AE26F2C63C4E}" destId="{96B98766-9F48-4CAF-B342-AD9BF342A79B}" srcOrd="0" destOrd="0" presId="urn:microsoft.com/office/officeart/2005/8/layout/vList2"/>
    <dgm:cxn modelId="{2B455186-2D13-4B05-9D32-66B2F54D625F}" type="presOf" srcId="{4530102A-2CA7-40D0-B4D3-2A8354792C35}" destId="{E3D3BB20-9808-490F-9BF7-963C1BC1ED31}" srcOrd="0" destOrd="0" presId="urn:microsoft.com/office/officeart/2005/8/layout/vList2"/>
    <dgm:cxn modelId="{BFB604AE-F5C3-4622-940C-C1EC83457C6F}" srcId="{4530102A-2CA7-40D0-B4D3-2A8354792C35}" destId="{F0BCDDE9-6320-4D01-B996-2086F2CACCED}" srcOrd="0" destOrd="0" parTransId="{564F3F0E-4212-455E-B9D5-678988DB1E6B}" sibTransId="{01E8593F-608F-4309-95ED-67A2887B4E76}"/>
    <dgm:cxn modelId="{533F7EC4-6FE0-47EB-8853-C4F109DC5D2C}" type="presOf" srcId="{848F4F87-34DA-4C76-AB14-0E465F6D7852}" destId="{CDC73BB9-C4AA-40D2-A883-4A28D1A0DDE1}" srcOrd="0" destOrd="0" presId="urn:microsoft.com/office/officeart/2005/8/layout/vList2"/>
    <dgm:cxn modelId="{6F7AB0D5-EC8A-438D-947E-5B9CFF063DC4}" srcId="{4530102A-2CA7-40D0-B4D3-2A8354792C35}" destId="{170E383D-288F-4756-B3AA-EE4AEE4CD0E2}" srcOrd="2" destOrd="0" parTransId="{8B73074A-CF46-46A7-9E5E-5B0127F92657}" sibTransId="{B964C21E-9D63-4681-8F0E-37C44BD30241}"/>
    <dgm:cxn modelId="{064898F8-66B5-45BA-A29C-25953F55FD69}" srcId="{4530102A-2CA7-40D0-B4D3-2A8354792C35}" destId="{848F4F87-34DA-4C76-AB14-0E465F6D7852}" srcOrd="1" destOrd="0" parTransId="{03550EB2-F010-42A0-9B00-D1B664648E1D}" sibTransId="{1F4903CB-9DCB-4E9C-B136-62320E0C538E}"/>
    <dgm:cxn modelId="{D9AC712F-2E13-4429-837E-D6A5A1460343}" type="presParOf" srcId="{E3D3BB20-9808-490F-9BF7-963C1BC1ED31}" destId="{863FA1C9-E2B9-4ED8-BE02-0DFFD47A4655}" srcOrd="0" destOrd="0" presId="urn:microsoft.com/office/officeart/2005/8/layout/vList2"/>
    <dgm:cxn modelId="{134222D8-7249-447F-8304-A36BCA28CD0D}" type="presParOf" srcId="{E3D3BB20-9808-490F-9BF7-963C1BC1ED31}" destId="{4340C1FA-CF13-4DD5-8D1D-B64D149BA04F}" srcOrd="1" destOrd="0" presId="urn:microsoft.com/office/officeart/2005/8/layout/vList2"/>
    <dgm:cxn modelId="{0E24E016-A680-46E0-8B7F-D0AEE3F8EA64}" type="presParOf" srcId="{E3D3BB20-9808-490F-9BF7-963C1BC1ED31}" destId="{CDC73BB9-C4AA-40D2-A883-4A28D1A0DDE1}" srcOrd="2" destOrd="0" presId="urn:microsoft.com/office/officeart/2005/8/layout/vList2"/>
    <dgm:cxn modelId="{289B7D2C-BF54-4E9C-B7DA-7D3122652BB1}" type="presParOf" srcId="{E3D3BB20-9808-490F-9BF7-963C1BC1ED31}" destId="{CB231A13-1B33-4045-8A2E-3C578F9ECD6F}" srcOrd="3" destOrd="0" presId="urn:microsoft.com/office/officeart/2005/8/layout/vList2"/>
    <dgm:cxn modelId="{AF54CB59-188B-4FAB-9104-0D7636FC8171}" type="presParOf" srcId="{E3D3BB20-9808-490F-9BF7-963C1BC1ED31}" destId="{1FA24DBA-BE71-440B-ADF8-55468E5B60DB}" srcOrd="4" destOrd="0" presId="urn:microsoft.com/office/officeart/2005/8/layout/vList2"/>
    <dgm:cxn modelId="{F36AD071-8C90-4671-AC91-A82CFDE20F80}" type="presParOf" srcId="{E3D3BB20-9808-490F-9BF7-963C1BC1ED31}" destId="{5C05959D-871E-4113-9C19-46639EF7B75A}" srcOrd="5" destOrd="0" presId="urn:microsoft.com/office/officeart/2005/8/layout/vList2"/>
    <dgm:cxn modelId="{46A9F61A-B033-4798-93B7-C1AEBE75624C}" type="presParOf" srcId="{E3D3BB20-9808-490F-9BF7-963C1BC1ED31}" destId="{96B98766-9F48-4CAF-B342-AD9BF342A7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30102A-2CA7-40D0-B4D3-2A8354792C3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BCDDE9-6320-4D01-B996-2086F2CACCED}">
      <dgm:prSet/>
      <dgm:spPr/>
      <dgm:t>
        <a:bodyPr/>
        <a:lstStyle/>
        <a:p>
          <a:r>
            <a:rPr lang="en-GB"/>
            <a:t>As an Administrator, I want to generate a report of the hours charged by the company, so that I can look at the number of hours charged by the company to analyse patterns</a:t>
          </a:r>
          <a:endParaRPr lang="en-US"/>
        </a:p>
      </dgm:t>
    </dgm:pt>
    <dgm:pt modelId="{564F3F0E-4212-455E-B9D5-678988DB1E6B}" type="parTrans" cxnId="{BFB604AE-F5C3-4622-940C-C1EC83457C6F}">
      <dgm:prSet/>
      <dgm:spPr/>
      <dgm:t>
        <a:bodyPr/>
        <a:lstStyle/>
        <a:p>
          <a:endParaRPr lang="en-US"/>
        </a:p>
      </dgm:t>
    </dgm:pt>
    <dgm:pt modelId="{01E8593F-608F-4309-95ED-67A2887B4E76}" type="sibTrans" cxnId="{BFB604AE-F5C3-4622-940C-C1EC83457C6F}">
      <dgm:prSet/>
      <dgm:spPr/>
      <dgm:t>
        <a:bodyPr/>
        <a:lstStyle/>
        <a:p>
          <a:endParaRPr lang="en-US"/>
        </a:p>
      </dgm:t>
    </dgm:pt>
    <dgm:pt modelId="{848F4F87-34DA-4C76-AB14-0E465F6D7852}">
      <dgm:prSet/>
      <dgm:spPr/>
      <dgm:t>
        <a:bodyPr/>
        <a:lstStyle/>
        <a:p>
          <a:r>
            <a:rPr lang="en-GB"/>
            <a:t>As an Administrator, I want to import clients from excel, to make setting up the clients’ information faster</a:t>
          </a:r>
          <a:endParaRPr lang="en-US"/>
        </a:p>
      </dgm:t>
    </dgm:pt>
    <dgm:pt modelId="{03550EB2-F010-42A0-9B00-D1B664648E1D}" type="parTrans" cxnId="{064898F8-66B5-45BA-A29C-25953F55FD69}">
      <dgm:prSet/>
      <dgm:spPr/>
      <dgm:t>
        <a:bodyPr/>
        <a:lstStyle/>
        <a:p>
          <a:endParaRPr lang="en-US"/>
        </a:p>
      </dgm:t>
    </dgm:pt>
    <dgm:pt modelId="{1F4903CB-9DCB-4E9C-B136-62320E0C538E}" type="sibTrans" cxnId="{064898F8-66B5-45BA-A29C-25953F55FD69}">
      <dgm:prSet/>
      <dgm:spPr/>
      <dgm:t>
        <a:bodyPr/>
        <a:lstStyle/>
        <a:p>
          <a:endParaRPr lang="en-US"/>
        </a:p>
      </dgm:t>
    </dgm:pt>
    <dgm:pt modelId="{170E383D-288F-4756-B3AA-EE4AEE4CD0E2}">
      <dgm:prSet/>
      <dgm:spPr/>
      <dgm:t>
        <a:bodyPr/>
        <a:lstStyle/>
        <a:p>
          <a:r>
            <a:rPr lang="en-GB"/>
            <a:t>As an Administrator, I want to import carers from excel, to make setting up carers’ information faster</a:t>
          </a:r>
          <a:endParaRPr lang="en-US"/>
        </a:p>
      </dgm:t>
    </dgm:pt>
    <dgm:pt modelId="{8B73074A-CF46-46A7-9E5E-5B0127F92657}" type="parTrans" cxnId="{6F7AB0D5-EC8A-438D-947E-5B9CFF063DC4}">
      <dgm:prSet/>
      <dgm:spPr/>
      <dgm:t>
        <a:bodyPr/>
        <a:lstStyle/>
        <a:p>
          <a:endParaRPr lang="en-US"/>
        </a:p>
      </dgm:t>
    </dgm:pt>
    <dgm:pt modelId="{B964C21E-9D63-4681-8F0E-37C44BD30241}" type="sibTrans" cxnId="{6F7AB0D5-EC8A-438D-947E-5B9CFF063DC4}">
      <dgm:prSet/>
      <dgm:spPr/>
      <dgm:t>
        <a:bodyPr/>
        <a:lstStyle/>
        <a:p>
          <a:endParaRPr lang="en-US"/>
        </a:p>
      </dgm:t>
    </dgm:pt>
    <dgm:pt modelId="{441E3B1D-621C-4ED7-A544-AE26F2C63C4E}">
      <dgm:prSet/>
      <dgm:spPr/>
      <dgm:t>
        <a:bodyPr/>
        <a:lstStyle/>
        <a:p>
          <a:r>
            <a:rPr lang="en-GB"/>
            <a:t>As an Administrator, I want to import employees from excel, to make setting up the company’s employees faster</a:t>
          </a:r>
          <a:endParaRPr lang="en-US"/>
        </a:p>
      </dgm:t>
    </dgm:pt>
    <dgm:pt modelId="{2A4771E7-7AA5-4585-B00E-B3585BC36747}" type="parTrans" cxnId="{668D4F43-102F-4AB9-B82B-87E69746A432}">
      <dgm:prSet/>
      <dgm:spPr/>
      <dgm:t>
        <a:bodyPr/>
        <a:lstStyle/>
        <a:p>
          <a:endParaRPr lang="en-US"/>
        </a:p>
      </dgm:t>
    </dgm:pt>
    <dgm:pt modelId="{E138FB02-6E20-4873-AD31-5BDB5A61056C}" type="sibTrans" cxnId="{668D4F43-102F-4AB9-B82B-87E69746A432}">
      <dgm:prSet/>
      <dgm:spPr/>
      <dgm:t>
        <a:bodyPr/>
        <a:lstStyle/>
        <a:p>
          <a:endParaRPr lang="en-US"/>
        </a:p>
      </dgm:t>
    </dgm:pt>
    <dgm:pt modelId="{E3D3BB20-9808-490F-9BF7-963C1BC1ED31}" type="pres">
      <dgm:prSet presAssocID="{4530102A-2CA7-40D0-B4D3-2A8354792C35}" presName="linear" presStyleCnt="0">
        <dgm:presLayoutVars>
          <dgm:animLvl val="lvl"/>
          <dgm:resizeHandles val="exact"/>
        </dgm:presLayoutVars>
      </dgm:prSet>
      <dgm:spPr/>
    </dgm:pt>
    <dgm:pt modelId="{863FA1C9-E2B9-4ED8-BE02-0DFFD47A4655}" type="pres">
      <dgm:prSet presAssocID="{F0BCDDE9-6320-4D01-B996-2086F2CACCED}" presName="parentText" presStyleLbl="node1" presStyleIdx="0" presStyleCnt="4">
        <dgm:presLayoutVars>
          <dgm:chMax val="0"/>
          <dgm:bulletEnabled val="1"/>
        </dgm:presLayoutVars>
      </dgm:prSet>
      <dgm:spPr/>
    </dgm:pt>
    <dgm:pt modelId="{4340C1FA-CF13-4DD5-8D1D-B64D149BA04F}" type="pres">
      <dgm:prSet presAssocID="{01E8593F-608F-4309-95ED-67A2887B4E76}" presName="spacer" presStyleCnt="0"/>
      <dgm:spPr/>
    </dgm:pt>
    <dgm:pt modelId="{CDC73BB9-C4AA-40D2-A883-4A28D1A0DDE1}" type="pres">
      <dgm:prSet presAssocID="{848F4F87-34DA-4C76-AB14-0E465F6D7852}" presName="parentText" presStyleLbl="node1" presStyleIdx="1" presStyleCnt="4">
        <dgm:presLayoutVars>
          <dgm:chMax val="0"/>
          <dgm:bulletEnabled val="1"/>
        </dgm:presLayoutVars>
      </dgm:prSet>
      <dgm:spPr/>
    </dgm:pt>
    <dgm:pt modelId="{CB231A13-1B33-4045-8A2E-3C578F9ECD6F}" type="pres">
      <dgm:prSet presAssocID="{1F4903CB-9DCB-4E9C-B136-62320E0C538E}" presName="spacer" presStyleCnt="0"/>
      <dgm:spPr/>
    </dgm:pt>
    <dgm:pt modelId="{1FA24DBA-BE71-440B-ADF8-55468E5B60DB}" type="pres">
      <dgm:prSet presAssocID="{170E383D-288F-4756-B3AA-EE4AEE4CD0E2}" presName="parentText" presStyleLbl="node1" presStyleIdx="2" presStyleCnt="4">
        <dgm:presLayoutVars>
          <dgm:chMax val="0"/>
          <dgm:bulletEnabled val="1"/>
        </dgm:presLayoutVars>
      </dgm:prSet>
      <dgm:spPr/>
    </dgm:pt>
    <dgm:pt modelId="{5C05959D-871E-4113-9C19-46639EF7B75A}" type="pres">
      <dgm:prSet presAssocID="{B964C21E-9D63-4681-8F0E-37C44BD30241}" presName="spacer" presStyleCnt="0"/>
      <dgm:spPr/>
    </dgm:pt>
    <dgm:pt modelId="{96B98766-9F48-4CAF-B342-AD9BF342A79B}" type="pres">
      <dgm:prSet presAssocID="{441E3B1D-621C-4ED7-A544-AE26F2C63C4E}" presName="parentText" presStyleLbl="node1" presStyleIdx="3" presStyleCnt="4">
        <dgm:presLayoutVars>
          <dgm:chMax val="0"/>
          <dgm:bulletEnabled val="1"/>
        </dgm:presLayoutVars>
      </dgm:prSet>
      <dgm:spPr/>
    </dgm:pt>
  </dgm:ptLst>
  <dgm:cxnLst>
    <dgm:cxn modelId="{2F24532B-BF88-447F-BB7D-28B398C08BE8}" type="presOf" srcId="{170E383D-288F-4756-B3AA-EE4AEE4CD0E2}" destId="{1FA24DBA-BE71-440B-ADF8-55468E5B60DB}" srcOrd="0" destOrd="0" presId="urn:microsoft.com/office/officeart/2005/8/layout/vList2"/>
    <dgm:cxn modelId="{F40E895F-6EB7-4C33-87A5-D928E01D543C}" type="presOf" srcId="{F0BCDDE9-6320-4D01-B996-2086F2CACCED}" destId="{863FA1C9-E2B9-4ED8-BE02-0DFFD47A4655}" srcOrd="0" destOrd="0" presId="urn:microsoft.com/office/officeart/2005/8/layout/vList2"/>
    <dgm:cxn modelId="{668D4F43-102F-4AB9-B82B-87E69746A432}" srcId="{4530102A-2CA7-40D0-B4D3-2A8354792C35}" destId="{441E3B1D-621C-4ED7-A544-AE26F2C63C4E}" srcOrd="3" destOrd="0" parTransId="{2A4771E7-7AA5-4585-B00E-B3585BC36747}" sibTransId="{E138FB02-6E20-4873-AD31-5BDB5A61056C}"/>
    <dgm:cxn modelId="{DEDA226D-6056-44AC-93B5-6D939C0EE107}" type="presOf" srcId="{441E3B1D-621C-4ED7-A544-AE26F2C63C4E}" destId="{96B98766-9F48-4CAF-B342-AD9BF342A79B}" srcOrd="0" destOrd="0" presId="urn:microsoft.com/office/officeart/2005/8/layout/vList2"/>
    <dgm:cxn modelId="{2B455186-2D13-4B05-9D32-66B2F54D625F}" type="presOf" srcId="{4530102A-2CA7-40D0-B4D3-2A8354792C35}" destId="{E3D3BB20-9808-490F-9BF7-963C1BC1ED31}" srcOrd="0" destOrd="0" presId="urn:microsoft.com/office/officeart/2005/8/layout/vList2"/>
    <dgm:cxn modelId="{BFB604AE-F5C3-4622-940C-C1EC83457C6F}" srcId="{4530102A-2CA7-40D0-B4D3-2A8354792C35}" destId="{F0BCDDE9-6320-4D01-B996-2086F2CACCED}" srcOrd="0" destOrd="0" parTransId="{564F3F0E-4212-455E-B9D5-678988DB1E6B}" sibTransId="{01E8593F-608F-4309-95ED-67A2887B4E76}"/>
    <dgm:cxn modelId="{533F7EC4-6FE0-47EB-8853-C4F109DC5D2C}" type="presOf" srcId="{848F4F87-34DA-4C76-AB14-0E465F6D7852}" destId="{CDC73BB9-C4AA-40D2-A883-4A28D1A0DDE1}" srcOrd="0" destOrd="0" presId="urn:microsoft.com/office/officeart/2005/8/layout/vList2"/>
    <dgm:cxn modelId="{6F7AB0D5-EC8A-438D-947E-5B9CFF063DC4}" srcId="{4530102A-2CA7-40D0-B4D3-2A8354792C35}" destId="{170E383D-288F-4756-B3AA-EE4AEE4CD0E2}" srcOrd="2" destOrd="0" parTransId="{8B73074A-CF46-46A7-9E5E-5B0127F92657}" sibTransId="{B964C21E-9D63-4681-8F0E-37C44BD30241}"/>
    <dgm:cxn modelId="{064898F8-66B5-45BA-A29C-25953F55FD69}" srcId="{4530102A-2CA7-40D0-B4D3-2A8354792C35}" destId="{848F4F87-34DA-4C76-AB14-0E465F6D7852}" srcOrd="1" destOrd="0" parTransId="{03550EB2-F010-42A0-9B00-D1B664648E1D}" sibTransId="{1F4903CB-9DCB-4E9C-B136-62320E0C538E}"/>
    <dgm:cxn modelId="{D9AC712F-2E13-4429-837E-D6A5A1460343}" type="presParOf" srcId="{E3D3BB20-9808-490F-9BF7-963C1BC1ED31}" destId="{863FA1C9-E2B9-4ED8-BE02-0DFFD47A4655}" srcOrd="0" destOrd="0" presId="urn:microsoft.com/office/officeart/2005/8/layout/vList2"/>
    <dgm:cxn modelId="{134222D8-7249-447F-8304-A36BCA28CD0D}" type="presParOf" srcId="{E3D3BB20-9808-490F-9BF7-963C1BC1ED31}" destId="{4340C1FA-CF13-4DD5-8D1D-B64D149BA04F}" srcOrd="1" destOrd="0" presId="urn:microsoft.com/office/officeart/2005/8/layout/vList2"/>
    <dgm:cxn modelId="{0E24E016-A680-46E0-8B7F-D0AEE3F8EA64}" type="presParOf" srcId="{E3D3BB20-9808-490F-9BF7-963C1BC1ED31}" destId="{CDC73BB9-C4AA-40D2-A883-4A28D1A0DDE1}" srcOrd="2" destOrd="0" presId="urn:microsoft.com/office/officeart/2005/8/layout/vList2"/>
    <dgm:cxn modelId="{289B7D2C-BF54-4E9C-B7DA-7D3122652BB1}" type="presParOf" srcId="{E3D3BB20-9808-490F-9BF7-963C1BC1ED31}" destId="{CB231A13-1B33-4045-8A2E-3C578F9ECD6F}" srcOrd="3" destOrd="0" presId="urn:microsoft.com/office/officeart/2005/8/layout/vList2"/>
    <dgm:cxn modelId="{AF54CB59-188B-4FAB-9104-0D7636FC8171}" type="presParOf" srcId="{E3D3BB20-9808-490F-9BF7-963C1BC1ED31}" destId="{1FA24DBA-BE71-440B-ADF8-55468E5B60DB}" srcOrd="4" destOrd="0" presId="urn:microsoft.com/office/officeart/2005/8/layout/vList2"/>
    <dgm:cxn modelId="{F36AD071-8C90-4671-AC91-A82CFDE20F80}" type="presParOf" srcId="{E3D3BB20-9808-490F-9BF7-963C1BC1ED31}" destId="{5C05959D-871E-4113-9C19-46639EF7B75A}" srcOrd="5" destOrd="0" presId="urn:microsoft.com/office/officeart/2005/8/layout/vList2"/>
    <dgm:cxn modelId="{46A9F61A-B033-4798-93B7-C1AEBE75624C}" type="presParOf" srcId="{E3D3BB20-9808-490F-9BF7-963C1BC1ED31}" destId="{96B98766-9F48-4CAF-B342-AD9BF342A7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42410-B8EB-480D-9BA0-040714F621E8}">
      <dsp:nvSpPr>
        <dsp:cNvPr id="0" name=""/>
        <dsp:cNvSpPr/>
      </dsp:nvSpPr>
      <dsp:spPr>
        <a:xfrm>
          <a:off x="0" y="39782"/>
          <a:ext cx="7161017" cy="7435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GB" sz="3100" kern="1200">
              <a:latin typeface="Calibri Light" panose="020F0302020204030204"/>
            </a:rPr>
            <a:t>William Hu – Scrum Master</a:t>
          </a:r>
        </a:p>
      </dsp:txBody>
      <dsp:txXfrm>
        <a:off x="36296" y="76078"/>
        <a:ext cx="7088425" cy="670943"/>
      </dsp:txXfrm>
    </dsp:sp>
    <dsp:sp modelId="{68B6FB55-07BD-4A65-A049-D6F2BCCA131E}">
      <dsp:nvSpPr>
        <dsp:cNvPr id="0" name=""/>
        <dsp:cNvSpPr/>
      </dsp:nvSpPr>
      <dsp:spPr>
        <a:xfrm>
          <a:off x="0" y="872598"/>
          <a:ext cx="7161017" cy="7435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GB" sz="3100" kern="1200">
              <a:latin typeface="Calibri Light" panose="020F0302020204030204"/>
            </a:rPr>
            <a:t>Stanley Chum – Front-End Developer</a:t>
          </a:r>
          <a:endParaRPr lang="en-GB" sz="3100" kern="1200"/>
        </a:p>
      </dsp:txBody>
      <dsp:txXfrm>
        <a:off x="36296" y="908894"/>
        <a:ext cx="7088425" cy="670943"/>
      </dsp:txXfrm>
    </dsp:sp>
    <dsp:sp modelId="{35D66CE9-0AEB-4520-8516-A39FAA2321D2}">
      <dsp:nvSpPr>
        <dsp:cNvPr id="0" name=""/>
        <dsp:cNvSpPr/>
      </dsp:nvSpPr>
      <dsp:spPr>
        <a:xfrm>
          <a:off x="0" y="1705412"/>
          <a:ext cx="7161017" cy="7435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GB" sz="3100" kern="1200">
              <a:latin typeface="Calibri Light" panose="020F0302020204030204"/>
            </a:rPr>
            <a:t>Zhihao Zhong - Front-End Developer</a:t>
          </a:r>
          <a:endParaRPr lang="en-GB" sz="3100" kern="1200"/>
        </a:p>
      </dsp:txBody>
      <dsp:txXfrm>
        <a:off x="36296" y="1741708"/>
        <a:ext cx="7088425" cy="670943"/>
      </dsp:txXfrm>
    </dsp:sp>
    <dsp:sp modelId="{84F69FB4-75B1-429D-803E-587665418738}">
      <dsp:nvSpPr>
        <dsp:cNvPr id="0" name=""/>
        <dsp:cNvSpPr/>
      </dsp:nvSpPr>
      <dsp:spPr>
        <a:xfrm>
          <a:off x="0" y="2538227"/>
          <a:ext cx="7161017" cy="7435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GB" sz="3100" kern="1200">
              <a:latin typeface="Calibri Light" panose="020F0302020204030204"/>
            </a:rPr>
            <a:t>Nadvi Karawita - </a:t>
          </a:r>
          <a:r>
            <a:rPr lang="en-GB" sz="3100" kern="1200"/>
            <a:t>Front-End </a:t>
          </a:r>
          <a:r>
            <a:rPr lang="en-GB" sz="3100" kern="1200">
              <a:latin typeface="Calibri Light" panose="020F0302020204030204"/>
            </a:rPr>
            <a:t>Developer</a:t>
          </a:r>
          <a:endParaRPr lang="en-GB" sz="3100" kern="1200"/>
        </a:p>
      </dsp:txBody>
      <dsp:txXfrm>
        <a:off x="36296" y="2574523"/>
        <a:ext cx="7088425" cy="670943"/>
      </dsp:txXfrm>
    </dsp:sp>
    <dsp:sp modelId="{8BCD7EC9-E7BC-4674-9241-F7577A8D8BBE}">
      <dsp:nvSpPr>
        <dsp:cNvPr id="0" name=""/>
        <dsp:cNvSpPr/>
      </dsp:nvSpPr>
      <dsp:spPr>
        <a:xfrm>
          <a:off x="0" y="3371043"/>
          <a:ext cx="7161017" cy="7435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GB" sz="3100" kern="1200">
              <a:latin typeface="Calibri Light" panose="020F0302020204030204"/>
            </a:rPr>
            <a:t>Jack Sydenham - </a:t>
          </a:r>
          <a:r>
            <a:rPr lang="en-GB" sz="3100" kern="1200"/>
            <a:t>Front-End </a:t>
          </a:r>
          <a:r>
            <a:rPr lang="en-GB" sz="3100" kern="1200">
              <a:latin typeface="Calibri Light" panose="020F0302020204030204"/>
            </a:rPr>
            <a:t>Developer</a:t>
          </a:r>
          <a:endParaRPr lang="en-GB" sz="3100" kern="1200"/>
        </a:p>
      </dsp:txBody>
      <dsp:txXfrm>
        <a:off x="36296" y="3407339"/>
        <a:ext cx="7088425"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ABE9F-8623-4555-B210-A068884711B9}">
      <dsp:nvSpPr>
        <dsp:cNvPr id="0" name=""/>
        <dsp:cNvSpPr/>
      </dsp:nvSpPr>
      <dsp:spPr>
        <a:xfrm>
          <a:off x="2103119" y="2549"/>
          <a:ext cx="8412478" cy="11184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84084" rIns="163225" bIns="284084" numCol="1" spcCol="1270" anchor="ctr" anchorCtr="0">
          <a:noAutofit/>
        </a:bodyPr>
        <a:lstStyle/>
        <a:p>
          <a:pPr marL="0" lvl="0" indent="0" algn="l" defTabSz="844550">
            <a:lnSpc>
              <a:spcPct val="90000"/>
            </a:lnSpc>
            <a:spcBef>
              <a:spcPct val="0"/>
            </a:spcBef>
            <a:spcAft>
              <a:spcPct val="35000"/>
            </a:spcAft>
            <a:buNone/>
          </a:pPr>
          <a:r>
            <a:rPr lang="en-US" sz="1900" kern="1200"/>
            <a:t>Admins must be able to login to the system using a created login form</a:t>
          </a:r>
        </a:p>
      </dsp:txBody>
      <dsp:txXfrm>
        <a:off x="2103119" y="2549"/>
        <a:ext cx="8412478" cy="1118442"/>
      </dsp:txXfrm>
    </dsp:sp>
    <dsp:sp modelId="{6DC9D921-007A-4616-8591-3A7D11D94F39}">
      <dsp:nvSpPr>
        <dsp:cNvPr id="0" name=""/>
        <dsp:cNvSpPr/>
      </dsp:nvSpPr>
      <dsp:spPr>
        <a:xfrm>
          <a:off x="0" y="2549"/>
          <a:ext cx="2103119" cy="111844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10477" rIns="111290" bIns="110477"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a:off x="0" y="2549"/>
        <a:ext cx="2103119" cy="1118442"/>
      </dsp:txXfrm>
    </dsp:sp>
    <dsp:sp modelId="{ABBF4E9E-FF89-4DC4-97A0-A1A712B053DE}">
      <dsp:nvSpPr>
        <dsp:cNvPr id="0" name=""/>
        <dsp:cNvSpPr/>
      </dsp:nvSpPr>
      <dsp:spPr>
        <a:xfrm>
          <a:off x="2103119" y="1188098"/>
          <a:ext cx="8412478" cy="11184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84084" rIns="163225" bIns="284084" numCol="1" spcCol="1270" anchor="ctr" anchorCtr="0">
          <a:noAutofit/>
        </a:bodyPr>
        <a:lstStyle/>
        <a:p>
          <a:pPr marL="0" lvl="0" indent="0" algn="l" defTabSz="844550">
            <a:lnSpc>
              <a:spcPct val="90000"/>
            </a:lnSpc>
            <a:spcBef>
              <a:spcPct val="0"/>
            </a:spcBef>
            <a:spcAft>
              <a:spcPct val="35000"/>
            </a:spcAft>
            <a:buNone/>
          </a:pPr>
          <a:r>
            <a:rPr lang="en-US" sz="1900" kern="1200"/>
            <a:t>Admins must be able to change their passwords</a:t>
          </a:r>
        </a:p>
      </dsp:txBody>
      <dsp:txXfrm>
        <a:off x="2103119" y="1188098"/>
        <a:ext cx="8412478" cy="1118442"/>
      </dsp:txXfrm>
    </dsp:sp>
    <dsp:sp modelId="{3284AC04-A071-4B34-991B-041E3203F3B6}">
      <dsp:nvSpPr>
        <dsp:cNvPr id="0" name=""/>
        <dsp:cNvSpPr/>
      </dsp:nvSpPr>
      <dsp:spPr>
        <a:xfrm>
          <a:off x="0" y="1188098"/>
          <a:ext cx="2103119" cy="111844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10477" rIns="111290" bIns="110477"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a:off x="0" y="1188098"/>
        <a:ext cx="2103119" cy="1118442"/>
      </dsp:txXfrm>
    </dsp:sp>
    <dsp:sp modelId="{3B10D657-BA5D-459F-A7BA-AA3F08241493}">
      <dsp:nvSpPr>
        <dsp:cNvPr id="0" name=""/>
        <dsp:cNvSpPr/>
      </dsp:nvSpPr>
      <dsp:spPr>
        <a:xfrm>
          <a:off x="2103119" y="2373647"/>
          <a:ext cx="8412478" cy="11184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84084" rIns="163225" bIns="284084" numCol="1" spcCol="1270" anchor="ctr" anchorCtr="0">
          <a:noAutofit/>
        </a:bodyPr>
        <a:lstStyle/>
        <a:p>
          <a:pPr marL="0" lvl="0" indent="0" algn="l" defTabSz="844550">
            <a:lnSpc>
              <a:spcPct val="90000"/>
            </a:lnSpc>
            <a:spcBef>
              <a:spcPct val="0"/>
            </a:spcBef>
            <a:spcAft>
              <a:spcPct val="35000"/>
            </a:spcAft>
            <a:buNone/>
          </a:pPr>
          <a:r>
            <a:rPr lang="en-US" sz="1900" kern="1200"/>
            <a:t>Admin Application must be able to access existing data on companies and employees within the Carer system.</a:t>
          </a:r>
        </a:p>
      </dsp:txBody>
      <dsp:txXfrm>
        <a:off x="2103119" y="2373647"/>
        <a:ext cx="8412478" cy="1118442"/>
      </dsp:txXfrm>
    </dsp:sp>
    <dsp:sp modelId="{76A89637-EF7C-41C1-8D99-BBD2FFF51475}">
      <dsp:nvSpPr>
        <dsp:cNvPr id="0" name=""/>
        <dsp:cNvSpPr/>
      </dsp:nvSpPr>
      <dsp:spPr>
        <a:xfrm>
          <a:off x="0" y="2373647"/>
          <a:ext cx="2103119" cy="111844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10477" rIns="111290" bIns="110477"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a:off x="0" y="2373647"/>
        <a:ext cx="2103119" cy="1118442"/>
      </dsp:txXfrm>
    </dsp:sp>
    <dsp:sp modelId="{43CB7442-2333-4749-961D-372F9B673215}">
      <dsp:nvSpPr>
        <dsp:cNvPr id="0" name=""/>
        <dsp:cNvSpPr/>
      </dsp:nvSpPr>
      <dsp:spPr>
        <a:xfrm>
          <a:off x="2103119" y="3559196"/>
          <a:ext cx="8412478" cy="11184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84084" rIns="163225" bIns="284084" numCol="1" spcCol="1270" anchor="ctr" anchorCtr="0">
          <a:noAutofit/>
        </a:bodyPr>
        <a:lstStyle/>
        <a:p>
          <a:pPr marL="0" lvl="0" indent="0" algn="l" defTabSz="844550">
            <a:lnSpc>
              <a:spcPct val="90000"/>
            </a:lnSpc>
            <a:spcBef>
              <a:spcPct val="0"/>
            </a:spcBef>
            <a:spcAft>
              <a:spcPct val="35000"/>
            </a:spcAft>
            <a:buNone/>
          </a:pPr>
          <a:r>
            <a:rPr lang="en-US" sz="1900" kern="1200"/>
            <a:t>Admins must be able to add new care agencies to their list of companies, along with specific data pertaining to said agency (such as charge rate or address)</a:t>
          </a:r>
        </a:p>
      </dsp:txBody>
      <dsp:txXfrm>
        <a:off x="2103119" y="3559196"/>
        <a:ext cx="8412478" cy="1118442"/>
      </dsp:txXfrm>
    </dsp:sp>
    <dsp:sp modelId="{06F8B5AB-1036-4B31-8C8B-83E5CCA6F708}">
      <dsp:nvSpPr>
        <dsp:cNvPr id="0" name=""/>
        <dsp:cNvSpPr/>
      </dsp:nvSpPr>
      <dsp:spPr>
        <a:xfrm>
          <a:off x="0" y="3559196"/>
          <a:ext cx="2103119" cy="111844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10477" rIns="111290" bIns="110477" numCol="1" spcCol="1270" anchor="ctr" anchorCtr="0">
          <a:noAutofit/>
        </a:bodyPr>
        <a:lstStyle/>
        <a:p>
          <a:pPr marL="0" lvl="0" indent="0" algn="ctr" defTabSz="1066800">
            <a:lnSpc>
              <a:spcPct val="90000"/>
            </a:lnSpc>
            <a:spcBef>
              <a:spcPct val="0"/>
            </a:spcBef>
            <a:spcAft>
              <a:spcPct val="35000"/>
            </a:spcAft>
            <a:buNone/>
          </a:pPr>
          <a:r>
            <a:rPr lang="en-US" sz="2400" kern="1200"/>
            <a:t>4</a:t>
          </a:r>
        </a:p>
      </dsp:txBody>
      <dsp:txXfrm>
        <a:off x="0" y="3559196"/>
        <a:ext cx="2103119" cy="1118442"/>
      </dsp:txXfrm>
    </dsp:sp>
    <dsp:sp modelId="{43F72E7A-75EE-49C7-9BD4-94FD497DC7EB}">
      <dsp:nvSpPr>
        <dsp:cNvPr id="0" name=""/>
        <dsp:cNvSpPr/>
      </dsp:nvSpPr>
      <dsp:spPr>
        <a:xfrm>
          <a:off x="2103119" y="4744746"/>
          <a:ext cx="8412478" cy="11184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84084" rIns="163225" bIns="284084" numCol="1" spcCol="1270" anchor="ctr" anchorCtr="0">
          <a:noAutofit/>
        </a:bodyPr>
        <a:lstStyle/>
        <a:p>
          <a:pPr marL="0" lvl="0" indent="0" algn="l" defTabSz="844550">
            <a:lnSpc>
              <a:spcPct val="90000"/>
            </a:lnSpc>
            <a:spcBef>
              <a:spcPct val="0"/>
            </a:spcBef>
            <a:spcAft>
              <a:spcPct val="35000"/>
            </a:spcAft>
            <a:buNone/>
          </a:pPr>
          <a:r>
            <a:rPr lang="en-US" sz="1900" kern="1200"/>
            <a:t>Companies need to be able to create an employee in their company with default roles</a:t>
          </a:r>
        </a:p>
      </dsp:txBody>
      <dsp:txXfrm>
        <a:off x="2103119" y="4744746"/>
        <a:ext cx="8412478" cy="1118442"/>
      </dsp:txXfrm>
    </dsp:sp>
    <dsp:sp modelId="{6033586F-96AF-4C91-BCDF-B99D63496AC9}">
      <dsp:nvSpPr>
        <dsp:cNvPr id="0" name=""/>
        <dsp:cNvSpPr/>
      </dsp:nvSpPr>
      <dsp:spPr>
        <a:xfrm>
          <a:off x="0" y="4744746"/>
          <a:ext cx="2103119" cy="111844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10477" rIns="111290" bIns="110477" numCol="1" spcCol="1270" anchor="ctr" anchorCtr="0">
          <a:noAutofit/>
        </a:bodyPr>
        <a:lstStyle/>
        <a:p>
          <a:pPr marL="0" lvl="0" indent="0" algn="ctr" defTabSz="1066800">
            <a:lnSpc>
              <a:spcPct val="90000"/>
            </a:lnSpc>
            <a:spcBef>
              <a:spcPct val="0"/>
            </a:spcBef>
            <a:spcAft>
              <a:spcPct val="35000"/>
            </a:spcAft>
            <a:buNone/>
          </a:pPr>
          <a:r>
            <a:rPr lang="en-US" sz="2400" kern="1200"/>
            <a:t>5</a:t>
          </a:r>
        </a:p>
      </dsp:txBody>
      <dsp:txXfrm>
        <a:off x="0" y="4744746"/>
        <a:ext cx="2103119" cy="1118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FA1C9-E2B9-4ED8-BE02-0DFFD47A4655}">
      <dsp:nvSpPr>
        <dsp:cNvPr id="0" name=""/>
        <dsp:cNvSpPr/>
      </dsp:nvSpPr>
      <dsp:spPr>
        <a:xfrm>
          <a:off x="0" y="118269"/>
          <a:ext cx="5217173" cy="989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As an Administrator, I want to add a new agency company to the table, so that I can view and manage that company later </a:t>
          </a:r>
          <a:endParaRPr lang="en-US" sz="1800" kern="1200"/>
        </a:p>
      </dsp:txBody>
      <dsp:txXfrm>
        <a:off x="48319" y="166588"/>
        <a:ext cx="5120535" cy="893182"/>
      </dsp:txXfrm>
    </dsp:sp>
    <dsp:sp modelId="{CDC73BB9-C4AA-40D2-A883-4A28D1A0DDE1}">
      <dsp:nvSpPr>
        <dsp:cNvPr id="0" name=""/>
        <dsp:cNvSpPr/>
      </dsp:nvSpPr>
      <dsp:spPr>
        <a:xfrm>
          <a:off x="0" y="1159929"/>
          <a:ext cx="5217173" cy="989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As an Administrator, I want to edit/delete the information of existing companies, so that I can update something if need</a:t>
          </a:r>
          <a:endParaRPr lang="en-US" sz="1800" kern="1200"/>
        </a:p>
      </dsp:txBody>
      <dsp:txXfrm>
        <a:off x="48319" y="1208248"/>
        <a:ext cx="5120535" cy="893182"/>
      </dsp:txXfrm>
    </dsp:sp>
    <dsp:sp modelId="{1FA24DBA-BE71-440B-ADF8-55468E5B60DB}">
      <dsp:nvSpPr>
        <dsp:cNvPr id="0" name=""/>
        <dsp:cNvSpPr/>
      </dsp:nvSpPr>
      <dsp:spPr>
        <a:xfrm>
          <a:off x="0" y="2201589"/>
          <a:ext cx="5217173" cy="989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As an Administrator, I want to view all the information about the agency companies in a table, so that I can access all those info clearly </a:t>
          </a:r>
          <a:endParaRPr lang="en-US" sz="1800" kern="1200"/>
        </a:p>
      </dsp:txBody>
      <dsp:txXfrm>
        <a:off x="48319" y="2249908"/>
        <a:ext cx="5120535" cy="893182"/>
      </dsp:txXfrm>
    </dsp:sp>
    <dsp:sp modelId="{96B98766-9F48-4CAF-B342-AD9BF342A79B}">
      <dsp:nvSpPr>
        <dsp:cNvPr id="0" name=""/>
        <dsp:cNvSpPr/>
      </dsp:nvSpPr>
      <dsp:spPr>
        <a:xfrm>
          <a:off x="0" y="3243249"/>
          <a:ext cx="5217173" cy="989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As an Administrator, I want to view and edit the information of clients in a table, so that I can manage the appropriate agency to the clients conveniently</a:t>
          </a:r>
          <a:endParaRPr lang="en-US" sz="1800" kern="1200"/>
        </a:p>
      </dsp:txBody>
      <dsp:txXfrm>
        <a:off x="48319" y="3291568"/>
        <a:ext cx="5120535" cy="893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FA1C9-E2B9-4ED8-BE02-0DFFD47A4655}">
      <dsp:nvSpPr>
        <dsp:cNvPr id="0" name=""/>
        <dsp:cNvSpPr/>
      </dsp:nvSpPr>
      <dsp:spPr>
        <a:xfrm>
          <a:off x="0" y="346868"/>
          <a:ext cx="5217173"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As an Administrator, I want to generate a report of the hours charged by the company, so that I can look at the number of hours charged by the company to analyse patterns</a:t>
          </a:r>
          <a:endParaRPr lang="en-US" sz="1600" kern="1200"/>
        </a:p>
      </dsp:txBody>
      <dsp:txXfrm>
        <a:off x="42950" y="389818"/>
        <a:ext cx="5131273" cy="793940"/>
      </dsp:txXfrm>
    </dsp:sp>
    <dsp:sp modelId="{CDC73BB9-C4AA-40D2-A883-4A28D1A0DDE1}">
      <dsp:nvSpPr>
        <dsp:cNvPr id="0" name=""/>
        <dsp:cNvSpPr/>
      </dsp:nvSpPr>
      <dsp:spPr>
        <a:xfrm>
          <a:off x="0" y="1272789"/>
          <a:ext cx="5217173"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As an Administrator, I want to import clients from excel, to make setting up the clients’ information faster</a:t>
          </a:r>
          <a:endParaRPr lang="en-US" sz="1600" kern="1200"/>
        </a:p>
      </dsp:txBody>
      <dsp:txXfrm>
        <a:off x="42950" y="1315739"/>
        <a:ext cx="5131273" cy="793940"/>
      </dsp:txXfrm>
    </dsp:sp>
    <dsp:sp modelId="{1FA24DBA-BE71-440B-ADF8-55468E5B60DB}">
      <dsp:nvSpPr>
        <dsp:cNvPr id="0" name=""/>
        <dsp:cNvSpPr/>
      </dsp:nvSpPr>
      <dsp:spPr>
        <a:xfrm>
          <a:off x="0" y="2198709"/>
          <a:ext cx="5217173"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As an Administrator, I want to import carers from excel, to make setting up carers’ information faster</a:t>
          </a:r>
          <a:endParaRPr lang="en-US" sz="1600" kern="1200"/>
        </a:p>
      </dsp:txBody>
      <dsp:txXfrm>
        <a:off x="42950" y="2241659"/>
        <a:ext cx="5131273" cy="793940"/>
      </dsp:txXfrm>
    </dsp:sp>
    <dsp:sp modelId="{96B98766-9F48-4CAF-B342-AD9BF342A79B}">
      <dsp:nvSpPr>
        <dsp:cNvPr id="0" name=""/>
        <dsp:cNvSpPr/>
      </dsp:nvSpPr>
      <dsp:spPr>
        <a:xfrm>
          <a:off x="0" y="3124629"/>
          <a:ext cx="5217173"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As an Administrator, I want to import employees from excel, to make setting up the company’s employees faster</a:t>
          </a:r>
          <a:endParaRPr lang="en-US" sz="1600" kern="1200"/>
        </a:p>
      </dsp:txBody>
      <dsp:txXfrm>
        <a:off x="42950" y="3167579"/>
        <a:ext cx="5131273" cy="793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23/08/2022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23/08/2022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23/08/2022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23/08/2022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23/08/2022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23/08/2022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
        <p:nvSpPr>
          <p:cNvPr id="8" name="TextBox 7">
            <a:extLst>
              <a:ext uri="{FF2B5EF4-FFF2-40B4-BE49-F238E27FC236}">
                <a16:creationId xmlns:a16="http://schemas.microsoft.com/office/drawing/2014/main" id="{D2D39051-E77F-2FDE-68F8-D3A978991136}"/>
              </a:ext>
            </a:extLst>
          </p:cNvPr>
          <p:cNvSpPr txBox="1"/>
          <p:nvPr>
            <p:extLst>
              <p:ext uri="{1162E1C5-73C7-4A58-AE30-91384D911F3F}">
                <p184:classification xmlns:p184="http://schemas.microsoft.com/office/powerpoint/2018/4/main" val="hdr"/>
              </p:ext>
            </p:extLst>
          </p:nvPr>
        </p:nvSpPr>
        <p:spPr>
          <a:xfrm>
            <a:off x="5236337" y="0"/>
            <a:ext cx="1754188" cy="182880"/>
          </a:xfrm>
          <a:prstGeom prst="rect">
            <a:avLst/>
          </a:prstGeom>
        </p:spPr>
        <p:txBody>
          <a:bodyPr horzOverflow="overflow" lIns="0" tIns="0" rIns="0" bIns="0">
            <a:spAutoFit/>
          </a:bodyPr>
          <a:lstStyle/>
          <a:p>
            <a:pPr algn="l"/>
            <a:r>
              <a:rPr lang="en-US" sz="1200">
                <a:solidFill>
                  <a:srgbClr val="EEDC00"/>
                </a:solidFill>
                <a:latin typeface="Calibri" panose="020F0502020204030204" pitchFamily="34" charset="0"/>
                <a:cs typeface="Calibri" panose="020F0502020204030204" pitchFamily="34" charset="0"/>
              </a:rPr>
              <a:t>RMIT Classification: Trusted</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6" descr="Users">
            <a:extLst>
              <a:ext uri="{FF2B5EF4-FFF2-40B4-BE49-F238E27FC236}">
                <a16:creationId xmlns:a16="http://schemas.microsoft.com/office/drawing/2014/main" id="{5DF5FAC5-2048-4EE6-B1D3-1F544BD15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46" name="Freeform: Shape 45">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04672" y="877824"/>
            <a:ext cx="5294376" cy="3072384"/>
          </a:xfrm>
        </p:spPr>
        <p:txBody>
          <a:bodyPr anchor="b">
            <a:normAutofit/>
          </a:bodyPr>
          <a:lstStyle/>
          <a:p>
            <a:pPr algn="l"/>
            <a:r>
              <a:rPr lang="en-GB" sz="5400">
                <a:ea typeface="Calibri Light"/>
                <a:cs typeface="Calibri Light"/>
              </a:rPr>
              <a:t>VC-176 Carer Manager</a:t>
            </a:r>
            <a:endParaRPr lang="en-GB" sz="5400"/>
          </a:p>
        </p:txBody>
      </p:sp>
      <p:sp>
        <p:nvSpPr>
          <p:cNvPr id="3" name="Subtitle 2"/>
          <p:cNvSpPr>
            <a:spLocks noGrp="1"/>
          </p:cNvSpPr>
          <p:nvPr>
            <p:ph type="subTitle" idx="1"/>
          </p:nvPr>
        </p:nvSpPr>
        <p:spPr>
          <a:xfrm>
            <a:off x="804672" y="4096512"/>
            <a:ext cx="4167376" cy="1155525"/>
          </a:xfrm>
        </p:spPr>
        <p:txBody>
          <a:bodyPr vert="horz" lIns="91440" tIns="45720" rIns="91440" bIns="45720" rtlCol="0" anchor="t">
            <a:normAutofit/>
          </a:bodyPr>
          <a:lstStyle/>
          <a:p>
            <a:pPr algn="l"/>
            <a:r>
              <a:rPr lang="en-GB" sz="2000">
                <a:ea typeface="Calibri"/>
                <a:cs typeface="Calibri"/>
              </a:rPr>
              <a:t>By Stanley, Jack, William, Dunith and Zhihao</a:t>
            </a:r>
            <a:endParaRPr lang="en-GB" sz="2000"/>
          </a:p>
        </p:txBody>
      </p:sp>
      <p:pic>
        <p:nvPicPr>
          <p:cNvPr id="11" name="Picture 11">
            <a:extLst>
              <a:ext uri="{FF2B5EF4-FFF2-40B4-BE49-F238E27FC236}">
                <a16:creationId xmlns:a16="http://schemas.microsoft.com/office/drawing/2014/main" id="{BD8CA8E0-BF77-D2DC-B18A-3D386F56E07B}"/>
              </a:ext>
            </a:extLst>
          </p:cNvPr>
          <p:cNvPicPr>
            <a:picLocks noChangeAspect="1"/>
          </p:cNvPicPr>
          <p:nvPr/>
        </p:nvPicPr>
        <p:blipFill>
          <a:blip r:embed="rId4"/>
          <a:stretch>
            <a:fillRect/>
          </a:stretch>
        </p:blipFill>
        <p:spPr>
          <a:xfrm>
            <a:off x="7715250" y="3626489"/>
            <a:ext cx="1609725" cy="2091046"/>
          </a:xfrm>
          <a:prstGeom prst="rect">
            <a:avLst/>
          </a:prstGeom>
        </p:spPr>
      </p:pic>
      <p:pic>
        <p:nvPicPr>
          <p:cNvPr id="12" name="Picture 12">
            <a:extLst>
              <a:ext uri="{FF2B5EF4-FFF2-40B4-BE49-F238E27FC236}">
                <a16:creationId xmlns:a16="http://schemas.microsoft.com/office/drawing/2014/main" id="{00996968-93EC-7691-19B0-F3D67F6AFAC4}"/>
              </a:ext>
            </a:extLst>
          </p:cNvPr>
          <p:cNvPicPr>
            <a:picLocks noChangeAspect="1"/>
          </p:cNvPicPr>
          <p:nvPr/>
        </p:nvPicPr>
        <p:blipFill>
          <a:blip r:embed="rId5"/>
          <a:stretch>
            <a:fillRect/>
          </a:stretch>
        </p:blipFill>
        <p:spPr>
          <a:xfrm>
            <a:off x="10325100" y="3590925"/>
            <a:ext cx="1685925" cy="1943100"/>
          </a:xfrm>
          <a:prstGeom prst="rect">
            <a:avLst/>
          </a:prstGeom>
        </p:spPr>
      </p:pic>
      <p:pic>
        <p:nvPicPr>
          <p:cNvPr id="13" name="Picture 13" descr="Icon&#10;&#10;Description automatically generated">
            <a:extLst>
              <a:ext uri="{FF2B5EF4-FFF2-40B4-BE49-F238E27FC236}">
                <a16:creationId xmlns:a16="http://schemas.microsoft.com/office/drawing/2014/main" id="{27CE9F4A-3E3B-BBFC-362A-685B62B585A6}"/>
              </a:ext>
            </a:extLst>
          </p:cNvPr>
          <p:cNvPicPr>
            <a:picLocks noChangeAspect="1"/>
          </p:cNvPicPr>
          <p:nvPr/>
        </p:nvPicPr>
        <p:blipFill>
          <a:blip r:embed="rId6"/>
          <a:stretch>
            <a:fillRect/>
          </a:stretch>
        </p:blipFill>
        <p:spPr>
          <a:xfrm>
            <a:off x="9163050" y="4632779"/>
            <a:ext cx="1266825" cy="897618"/>
          </a:xfrm>
          <a:prstGeom prst="rect">
            <a:avLst/>
          </a:prstGeom>
        </p:spPr>
      </p:pic>
      <p:pic>
        <p:nvPicPr>
          <p:cNvPr id="21" name="Picture 21" descr="Diagram&#10;&#10;Description automatically generated">
            <a:extLst>
              <a:ext uri="{FF2B5EF4-FFF2-40B4-BE49-F238E27FC236}">
                <a16:creationId xmlns:a16="http://schemas.microsoft.com/office/drawing/2014/main" id="{438D2A04-04FD-2EF4-4186-A66F4CBA8B85}"/>
              </a:ext>
            </a:extLst>
          </p:cNvPr>
          <p:cNvPicPr>
            <a:picLocks noChangeAspect="1"/>
          </p:cNvPicPr>
          <p:nvPr/>
        </p:nvPicPr>
        <p:blipFill>
          <a:blip r:embed="rId7"/>
          <a:stretch>
            <a:fillRect/>
          </a:stretch>
        </p:blipFill>
        <p:spPr>
          <a:xfrm>
            <a:off x="9439275" y="2524125"/>
            <a:ext cx="800100" cy="800100"/>
          </a:xfrm>
          <a:prstGeom prst="rect">
            <a:avLst/>
          </a:prstGeom>
        </p:spPr>
      </p:pic>
      <p:pic>
        <p:nvPicPr>
          <p:cNvPr id="22" name="Picture 22" descr="A picture containing text&#10;&#10;Description automatically generated">
            <a:extLst>
              <a:ext uri="{FF2B5EF4-FFF2-40B4-BE49-F238E27FC236}">
                <a16:creationId xmlns:a16="http://schemas.microsoft.com/office/drawing/2014/main" id="{CFDFE4B6-6E54-3D58-B2CD-0D06566C0094}"/>
              </a:ext>
            </a:extLst>
          </p:cNvPr>
          <p:cNvPicPr>
            <a:picLocks noChangeAspect="1"/>
          </p:cNvPicPr>
          <p:nvPr/>
        </p:nvPicPr>
        <p:blipFill>
          <a:blip r:embed="rId8"/>
          <a:stretch>
            <a:fillRect/>
          </a:stretch>
        </p:blipFill>
        <p:spPr>
          <a:xfrm>
            <a:off x="8401050" y="2007064"/>
            <a:ext cx="990600" cy="681696"/>
          </a:xfrm>
          <a:prstGeom prst="rect">
            <a:avLst/>
          </a:prstGeom>
        </p:spPr>
      </p:pic>
      <p:pic>
        <p:nvPicPr>
          <p:cNvPr id="24" name="Picture 22" descr="A picture containing text&#10;&#10;Description automatically generated">
            <a:extLst>
              <a:ext uri="{FF2B5EF4-FFF2-40B4-BE49-F238E27FC236}">
                <a16:creationId xmlns:a16="http://schemas.microsoft.com/office/drawing/2014/main" id="{C855796F-B643-7627-6886-FA8343DF141A}"/>
              </a:ext>
            </a:extLst>
          </p:cNvPr>
          <p:cNvPicPr>
            <a:picLocks noChangeAspect="1"/>
          </p:cNvPicPr>
          <p:nvPr/>
        </p:nvPicPr>
        <p:blipFill>
          <a:blip r:embed="rId8"/>
          <a:stretch>
            <a:fillRect/>
          </a:stretch>
        </p:blipFill>
        <p:spPr>
          <a:xfrm>
            <a:off x="10287000" y="1959439"/>
            <a:ext cx="990600" cy="681696"/>
          </a:xfrm>
          <a:prstGeom prst="rect">
            <a:avLst/>
          </a:prstGeom>
        </p:spPr>
      </p:pic>
      <p:pic>
        <p:nvPicPr>
          <p:cNvPr id="25" name="Picture 22" descr="A picture containing text&#10;&#10;Description automatically generated">
            <a:extLst>
              <a:ext uri="{FF2B5EF4-FFF2-40B4-BE49-F238E27FC236}">
                <a16:creationId xmlns:a16="http://schemas.microsoft.com/office/drawing/2014/main" id="{BDEFA9D6-C42A-5954-0CAC-A2C7FDE76B43}"/>
              </a:ext>
            </a:extLst>
          </p:cNvPr>
          <p:cNvPicPr>
            <a:picLocks noChangeAspect="1"/>
          </p:cNvPicPr>
          <p:nvPr/>
        </p:nvPicPr>
        <p:blipFill>
          <a:blip r:embed="rId8"/>
          <a:stretch>
            <a:fillRect/>
          </a:stretch>
        </p:blipFill>
        <p:spPr>
          <a:xfrm>
            <a:off x="8096250" y="3588213"/>
            <a:ext cx="990600" cy="681696"/>
          </a:xfrm>
          <a:prstGeom prst="rect">
            <a:avLst/>
          </a:prstGeom>
        </p:spPr>
      </p:pic>
      <p:pic>
        <p:nvPicPr>
          <p:cNvPr id="30" name="Picture 22" descr="A picture containing text&#10;&#10;Description automatically generated">
            <a:extLst>
              <a:ext uri="{FF2B5EF4-FFF2-40B4-BE49-F238E27FC236}">
                <a16:creationId xmlns:a16="http://schemas.microsoft.com/office/drawing/2014/main" id="{F3CE3E49-065D-D9B6-CAAF-991BF1797F1E}"/>
              </a:ext>
            </a:extLst>
          </p:cNvPr>
          <p:cNvPicPr>
            <a:picLocks noChangeAspect="1"/>
          </p:cNvPicPr>
          <p:nvPr/>
        </p:nvPicPr>
        <p:blipFill>
          <a:blip r:embed="rId8"/>
          <a:stretch>
            <a:fillRect/>
          </a:stretch>
        </p:blipFill>
        <p:spPr>
          <a:xfrm>
            <a:off x="10553700" y="3588213"/>
            <a:ext cx="990600" cy="681696"/>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F35563-3D7E-8C62-977C-66DBB8BDD063}"/>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kern="1200">
                <a:latin typeface="+mj-lt"/>
                <a:ea typeface="+mj-ea"/>
                <a:cs typeface="+mj-cs"/>
              </a:rPr>
              <a:t>THANK YOU </a:t>
            </a:r>
            <a:r>
              <a:rPr lang="en-US" sz="5400"/>
              <a:t>:) </a:t>
            </a:r>
            <a:endParaRPr lang="en-US" sz="5400" kern="1200">
              <a:latin typeface="+mj-lt"/>
              <a:cs typeface="Calibri Light"/>
            </a:endParaRPr>
          </a:p>
        </p:txBody>
      </p:sp>
      <p:grpSp>
        <p:nvGrpSpPr>
          <p:cNvPr id="5" name="Group 4">
            <a:extLst>
              <a:ext uri="{FF2B5EF4-FFF2-40B4-BE49-F238E27FC236}">
                <a16:creationId xmlns:a16="http://schemas.microsoft.com/office/drawing/2014/main" id="{1CAF090E-9E20-2CDD-149A-F817A6BA4D89}"/>
              </a:ext>
            </a:extLst>
          </p:cNvPr>
          <p:cNvGrpSpPr/>
          <p:nvPr/>
        </p:nvGrpSpPr>
        <p:grpSpPr>
          <a:xfrm>
            <a:off x="6173935" y="-219076"/>
            <a:ext cx="5239512" cy="6344415"/>
            <a:chOff x="6173935" y="-219076"/>
            <a:chExt cx="5239512" cy="6344415"/>
          </a:xfrm>
        </p:grpSpPr>
        <p:pic>
          <p:nvPicPr>
            <p:cNvPr id="6" name="Graphic 5" descr="Smiling Face with No Fill">
              <a:extLst>
                <a:ext uri="{FF2B5EF4-FFF2-40B4-BE49-F238E27FC236}">
                  <a16:creationId xmlns:a16="http://schemas.microsoft.com/office/drawing/2014/main" id="{D417D3E4-6D29-6F7B-A4C8-F6BFD8416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3935" y="885827"/>
              <a:ext cx="5239512" cy="5239512"/>
            </a:xfrm>
            <a:prstGeom prst="rect">
              <a:avLst/>
            </a:prstGeom>
          </p:spPr>
        </p:pic>
        <p:pic>
          <p:nvPicPr>
            <p:cNvPr id="4" name="Picture 21" descr="Diagram&#10;&#10;Description automatically generated">
              <a:extLst>
                <a:ext uri="{FF2B5EF4-FFF2-40B4-BE49-F238E27FC236}">
                  <a16:creationId xmlns:a16="http://schemas.microsoft.com/office/drawing/2014/main" id="{9C430B45-C866-C658-8517-87B3ABB8BB1F}"/>
                </a:ext>
              </a:extLst>
            </p:cNvPr>
            <p:cNvPicPr>
              <a:picLocks noChangeAspect="1"/>
            </p:cNvPicPr>
            <p:nvPr/>
          </p:nvPicPr>
          <p:blipFill>
            <a:blip r:embed="rId4"/>
            <a:stretch>
              <a:fillRect/>
            </a:stretch>
          </p:blipFill>
          <p:spPr>
            <a:xfrm>
              <a:off x="7087961" y="-219076"/>
              <a:ext cx="3412672" cy="3380015"/>
            </a:xfrm>
            <a:prstGeom prst="rect">
              <a:avLst/>
            </a:prstGeom>
          </p:spPr>
        </p:pic>
      </p:grpSp>
    </p:spTree>
    <p:extLst>
      <p:ext uri="{BB962C8B-B14F-4D97-AF65-F5344CB8AC3E}">
        <p14:creationId xmlns:p14="http://schemas.microsoft.com/office/powerpoint/2010/main" val="2672454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DF62E1-A874-9390-6DF8-AE7813243612}"/>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Group 176 Members</a:t>
            </a:r>
          </a:p>
        </p:txBody>
      </p:sp>
      <p:graphicFrame>
        <p:nvGraphicFramePr>
          <p:cNvPr id="4" name="Diagram 4">
            <a:extLst>
              <a:ext uri="{FF2B5EF4-FFF2-40B4-BE49-F238E27FC236}">
                <a16:creationId xmlns:a16="http://schemas.microsoft.com/office/drawing/2014/main" id="{9B64CF03-0D2E-0BBD-A0F7-4460F38BEE21}"/>
              </a:ext>
            </a:extLst>
          </p:cNvPr>
          <p:cNvGraphicFramePr/>
          <p:nvPr>
            <p:extLst>
              <p:ext uri="{D42A27DB-BD31-4B8C-83A1-F6EECF244321}">
                <p14:modId xmlns:p14="http://schemas.microsoft.com/office/powerpoint/2010/main" val="3976434382"/>
              </p:ext>
            </p:extLst>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327699"/>
      </p:ext>
    </p:extLst>
  </p:cSld>
  <p:clrMapOvr>
    <a:overrideClrMapping bg1="dk1" tx1="lt1" bg2="dk2" tx2="lt2" accent1="accent1" accent2="accent2" accent3="accent3" accent4="accent4" accent5="accent5" accent6="accent6" hlink="hlink" folHlink="folHlink"/>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B5CF83-E860-84DC-F987-47A2BA502E42}"/>
              </a:ext>
            </a:extLst>
          </p:cNvPr>
          <p:cNvSpPr>
            <a:spLocks noGrp="1"/>
          </p:cNvSpPr>
          <p:nvPr>
            <p:ph type="title"/>
          </p:nvPr>
        </p:nvSpPr>
        <p:spPr>
          <a:xfrm>
            <a:off x="841248" y="704850"/>
            <a:ext cx="3751697" cy="2978150"/>
          </a:xfrm>
        </p:spPr>
        <p:txBody>
          <a:bodyPr anchor="b">
            <a:normAutofit/>
          </a:bodyPr>
          <a:lstStyle/>
          <a:p>
            <a:r>
              <a:rPr lang="en-GB">
                <a:solidFill>
                  <a:schemeClr val="bg1"/>
                </a:solidFill>
                <a:ea typeface="+mj-lt"/>
                <a:cs typeface="+mj-lt"/>
              </a:rPr>
              <a:t>Project Description</a:t>
            </a:r>
            <a:endParaRPr lang="en-US">
              <a:solidFill>
                <a:schemeClr val="bg1"/>
              </a:solidFill>
            </a:endParaRPr>
          </a:p>
        </p:txBody>
      </p:sp>
      <p:sp>
        <p:nvSpPr>
          <p:cNvPr id="3" name="Content Placeholder 2">
            <a:extLst>
              <a:ext uri="{FF2B5EF4-FFF2-40B4-BE49-F238E27FC236}">
                <a16:creationId xmlns:a16="http://schemas.microsoft.com/office/drawing/2014/main" id="{29CA49B2-44A3-A73F-1D48-CA94F3083581}"/>
              </a:ext>
            </a:extLst>
          </p:cNvPr>
          <p:cNvSpPr>
            <a:spLocks noGrp="1"/>
          </p:cNvSpPr>
          <p:nvPr>
            <p:ph idx="1"/>
          </p:nvPr>
        </p:nvSpPr>
        <p:spPr>
          <a:xfrm>
            <a:off x="5807997" y="939800"/>
            <a:ext cx="5963673" cy="4845050"/>
          </a:xfrm>
        </p:spPr>
        <p:txBody>
          <a:bodyPr vert="horz" lIns="91440" tIns="45720" rIns="91440" bIns="45720" rtlCol="0" anchor="ctr">
            <a:normAutofit/>
          </a:bodyPr>
          <a:lstStyle/>
          <a:p>
            <a:pPr marL="0" indent="0">
              <a:buNone/>
            </a:pPr>
            <a:r>
              <a:rPr lang="en-AU" sz="2100">
                <a:ea typeface="+mn-lt"/>
                <a:cs typeface="+mn-lt"/>
              </a:rPr>
              <a:t>Carer Manager Plus Pty Ltd has reached out to RMIT students for assistance in developing an administrative portal through which new care agencies can be easily added to and managed through their current cloud-based home care agency system by Carer Manager administrators. </a:t>
            </a:r>
            <a:endParaRPr lang="en-GB" sz="2100">
              <a:ea typeface="+mn-lt"/>
              <a:cs typeface="+mn-lt"/>
            </a:endParaRPr>
          </a:p>
          <a:p>
            <a:pPr marL="0" indent="0">
              <a:buNone/>
            </a:pPr>
            <a:r>
              <a:rPr lang="en-AU" sz="2100">
                <a:ea typeface="+mn-lt"/>
                <a:cs typeface="+mn-lt"/>
              </a:rPr>
              <a:t>The sponsor has taken RMIT students on board in previous years to work on this system and now expects a working prototype of this system to be developed tested by the end of the project's duration.</a:t>
            </a:r>
            <a:endParaRPr lang="en-GB" sz="2100">
              <a:ea typeface="+mn-lt"/>
              <a:cs typeface="+mn-lt"/>
            </a:endParaRPr>
          </a:p>
        </p:txBody>
      </p:sp>
    </p:spTree>
    <p:extLst>
      <p:ext uri="{BB962C8B-B14F-4D97-AF65-F5344CB8AC3E}">
        <p14:creationId xmlns:p14="http://schemas.microsoft.com/office/powerpoint/2010/main" val="618171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List">
            <a:extLst>
              <a:ext uri="{FF2B5EF4-FFF2-40B4-BE49-F238E27FC236}">
                <a16:creationId xmlns:a16="http://schemas.microsoft.com/office/drawing/2014/main" id="{D468B3EA-CB25-1E78-981A-B04ED48972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52" name="Freeform: Shape 51">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7876B1-2CEF-9F67-F2CF-27629342C1ED}"/>
              </a:ext>
            </a:extLst>
          </p:cNvPr>
          <p:cNvSpPr>
            <a:spLocks noGrp="1"/>
          </p:cNvSpPr>
          <p:nvPr>
            <p:ph type="title"/>
          </p:nvPr>
        </p:nvSpPr>
        <p:spPr>
          <a:xfrm>
            <a:off x="804672" y="877824"/>
            <a:ext cx="5294376" cy="3072384"/>
          </a:xfrm>
        </p:spPr>
        <p:txBody>
          <a:bodyPr vert="horz" lIns="91440" tIns="45720" rIns="91440" bIns="45720" rtlCol="0" anchor="b">
            <a:normAutofit/>
          </a:bodyPr>
          <a:lstStyle/>
          <a:p>
            <a:r>
              <a:rPr lang="en-US" sz="5400" kern="1200">
                <a:solidFill>
                  <a:schemeClr val="tx1"/>
                </a:solidFill>
                <a:latin typeface="+mj-lt"/>
                <a:ea typeface="+mj-ea"/>
                <a:cs typeface="+mj-cs"/>
              </a:rPr>
              <a:t>Functional Requirements</a:t>
            </a:r>
          </a:p>
        </p:txBody>
      </p:sp>
    </p:spTree>
    <p:extLst>
      <p:ext uri="{BB962C8B-B14F-4D97-AF65-F5344CB8AC3E}">
        <p14:creationId xmlns:p14="http://schemas.microsoft.com/office/powerpoint/2010/main" val="255679420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3" name="Content Placeholder 2">
            <a:extLst>
              <a:ext uri="{FF2B5EF4-FFF2-40B4-BE49-F238E27FC236}">
                <a16:creationId xmlns:a16="http://schemas.microsoft.com/office/drawing/2014/main" id="{EEB5A3C1-CE5E-EEB3-9B49-F8AFBA568F73}"/>
              </a:ext>
            </a:extLst>
          </p:cNvPr>
          <p:cNvGraphicFramePr>
            <a:graphicFrameLocks noGrp="1"/>
          </p:cNvGraphicFramePr>
          <p:nvPr>
            <p:ph idx="1"/>
            <p:extLst>
              <p:ext uri="{D42A27DB-BD31-4B8C-83A1-F6EECF244321}">
                <p14:modId xmlns:p14="http://schemas.microsoft.com/office/powerpoint/2010/main" val="271729775"/>
              </p:ext>
            </p:extLst>
          </p:nvPr>
        </p:nvGraphicFramePr>
        <p:xfrm>
          <a:off x="838201" y="311224"/>
          <a:ext cx="10515598" cy="5865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557403"/>
      </p:ext>
    </p:extLst>
  </p:cSld>
  <p:clrMapOvr>
    <a:overrideClrMapping bg1="dk1" tx1="lt1" bg2="dk2" tx2="lt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loorplan on a table">
            <a:extLst>
              <a:ext uri="{FF2B5EF4-FFF2-40B4-BE49-F238E27FC236}">
                <a16:creationId xmlns:a16="http://schemas.microsoft.com/office/drawing/2014/main" id="{0867D659-2A10-B672-C81F-5B751152DDC0}"/>
              </a:ext>
            </a:extLst>
          </p:cNvPr>
          <p:cNvPicPr>
            <a:picLocks noChangeAspect="1"/>
          </p:cNvPicPr>
          <p:nvPr/>
        </p:nvPicPr>
        <p:blipFill rotWithShape="1">
          <a:blip r:embed="rId2"/>
          <a:srcRect t="1655" r="10010" b="7435"/>
          <a:stretch/>
        </p:blipFill>
        <p:spPr>
          <a:xfrm>
            <a:off x="2562726" y="1"/>
            <a:ext cx="9629274" cy="6857999"/>
          </a:xfrm>
          <a:prstGeom prst="rect">
            <a:avLst/>
          </a:prstGeom>
        </p:spPr>
      </p:pic>
      <p:sp>
        <p:nvSpPr>
          <p:cNvPr id="20" name="Freeform: Shape 19">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38C359-D410-A722-CBDC-6FADD5BFD8B2}"/>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Project Plan</a:t>
            </a:r>
          </a:p>
        </p:txBody>
      </p:sp>
    </p:spTree>
    <p:extLst>
      <p:ext uri="{BB962C8B-B14F-4D97-AF65-F5344CB8AC3E}">
        <p14:creationId xmlns:p14="http://schemas.microsoft.com/office/powerpoint/2010/main" val="1003509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4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E4446E1-F905-574A-62E6-B15A9D7FC595}"/>
              </a:ext>
            </a:extLst>
          </p:cNvPr>
          <p:cNvSpPr>
            <a:spLocks noGrp="1"/>
          </p:cNvSpPr>
          <p:nvPr>
            <p:ph idx="1"/>
          </p:nvPr>
        </p:nvSpPr>
        <p:spPr>
          <a:xfrm>
            <a:off x="652272" y="1084982"/>
            <a:ext cx="5157216" cy="5305668"/>
          </a:xfrm>
        </p:spPr>
        <p:txBody>
          <a:bodyPr vert="horz" lIns="91440" tIns="45720" rIns="91440" bIns="45720" rtlCol="0" anchor="t">
            <a:normAutofit/>
          </a:bodyPr>
          <a:lstStyle/>
          <a:p>
            <a:pPr marL="0" indent="0">
              <a:buNone/>
            </a:pPr>
            <a:endParaRPr lang="en-GB" sz="2000">
              <a:ea typeface="+mn-lt"/>
              <a:cs typeface="+mn-lt"/>
            </a:endParaRPr>
          </a:p>
          <a:p>
            <a:pPr marL="0" indent="0">
              <a:buNone/>
            </a:pPr>
            <a:r>
              <a:rPr lang="en-GB" sz="2000">
                <a:ea typeface="+mn-lt"/>
                <a:cs typeface="+mn-lt"/>
              </a:rPr>
              <a:t>- Using agile methodology to complete fortnightly sprints over the course of 8 weeks.</a:t>
            </a:r>
            <a:endParaRPr lang="en-GB" sz="2000">
              <a:cs typeface="Calibri"/>
            </a:endParaRPr>
          </a:p>
          <a:p>
            <a:pPr marL="0" indent="0">
              <a:buNone/>
            </a:pPr>
            <a:r>
              <a:rPr lang="en-GB" sz="2000">
                <a:cs typeface="Calibri"/>
              </a:rPr>
              <a:t>- </a:t>
            </a:r>
            <a:r>
              <a:rPr lang="en-GB" sz="2000">
                <a:ea typeface="+mn-lt"/>
                <a:cs typeface="+mn-lt"/>
              </a:rPr>
              <a:t>Jira is used to plan upcoming sprints and to track progress made on tasks.</a:t>
            </a:r>
            <a:endParaRPr lang="en-GB" sz="2000">
              <a:cs typeface="Calibri"/>
            </a:endParaRPr>
          </a:p>
          <a:p>
            <a:pPr marL="0" indent="0">
              <a:buNone/>
            </a:pPr>
            <a:r>
              <a:rPr lang="en-GB" sz="2000">
                <a:cs typeface="Calibri"/>
              </a:rPr>
              <a:t>- MS Teams to communicate within the project team, and Slack to communicate with the client directly.</a:t>
            </a:r>
            <a:endParaRPr lang="en-US" sz="2000">
              <a:cs typeface="Calibri"/>
            </a:endParaRPr>
          </a:p>
          <a:p>
            <a:pPr marL="0" indent="0">
              <a:buNone/>
            </a:pPr>
            <a:r>
              <a:rPr lang="en-GB" sz="2000">
                <a:cs typeface="Calibri"/>
              </a:rPr>
              <a:t>- Zoom and MS Teams to carry out meetings with our client and mentor.</a:t>
            </a:r>
            <a:endParaRPr lang="en-GB"/>
          </a:p>
          <a:p>
            <a:pPr marL="0" indent="0">
              <a:buNone/>
            </a:pPr>
            <a:r>
              <a:rPr lang="en-GB" sz="2000">
                <a:cs typeface="Calibri"/>
              </a:rPr>
              <a:t>- Upcoming Sprints are still being planned based on further requirements.</a:t>
            </a:r>
          </a:p>
        </p:txBody>
      </p:sp>
      <p:pic>
        <p:nvPicPr>
          <p:cNvPr id="4" name="Picture 4" descr="Graphical user interface, application, Teams&#10;&#10;Description automatically generated">
            <a:extLst>
              <a:ext uri="{FF2B5EF4-FFF2-40B4-BE49-F238E27FC236}">
                <a16:creationId xmlns:a16="http://schemas.microsoft.com/office/drawing/2014/main" id="{54771544-56C0-BC13-50D1-03B573437151}"/>
              </a:ext>
            </a:extLst>
          </p:cNvPr>
          <p:cNvPicPr>
            <a:picLocks noChangeAspect="1"/>
          </p:cNvPicPr>
          <p:nvPr/>
        </p:nvPicPr>
        <p:blipFill>
          <a:blip r:embed="rId2"/>
          <a:stretch>
            <a:fillRect/>
          </a:stretch>
        </p:blipFill>
        <p:spPr>
          <a:xfrm>
            <a:off x="6563450" y="1709193"/>
            <a:ext cx="5530193" cy="3435940"/>
          </a:xfrm>
          <a:prstGeom prst="rect">
            <a:avLst/>
          </a:prstGeom>
        </p:spPr>
      </p:pic>
    </p:spTree>
    <p:extLst>
      <p:ext uri="{BB962C8B-B14F-4D97-AF65-F5344CB8AC3E}">
        <p14:creationId xmlns:p14="http://schemas.microsoft.com/office/powerpoint/2010/main" val="539043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73E3A6-88D1-793B-E8B8-9944657B3F43}"/>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kern="1200">
                <a:solidFill>
                  <a:schemeClr val="tx1"/>
                </a:solidFill>
                <a:latin typeface="+mj-lt"/>
                <a:ea typeface="+mj-ea"/>
                <a:cs typeface="+mj-cs"/>
              </a:rPr>
              <a:t>User Stories</a:t>
            </a:r>
          </a:p>
        </p:txBody>
      </p:sp>
      <p:graphicFrame>
        <p:nvGraphicFramePr>
          <p:cNvPr id="35" name="Content Placeholder 2">
            <a:extLst>
              <a:ext uri="{FF2B5EF4-FFF2-40B4-BE49-F238E27FC236}">
                <a16:creationId xmlns:a16="http://schemas.microsoft.com/office/drawing/2014/main" id="{7531B42B-7523-B145-4453-5FF4FBFD58BB}"/>
              </a:ext>
            </a:extLst>
          </p:cNvPr>
          <p:cNvGraphicFramePr>
            <a:graphicFrameLocks noGrp="1"/>
          </p:cNvGraphicFramePr>
          <p:nvPr>
            <p:ph idx="1"/>
            <p:extLst>
              <p:ext uri="{D42A27DB-BD31-4B8C-83A1-F6EECF244321}">
                <p14:modId xmlns:p14="http://schemas.microsoft.com/office/powerpoint/2010/main" val="213663788"/>
              </p:ext>
            </p:extLst>
          </p:nvPr>
        </p:nvGraphicFramePr>
        <p:xfrm>
          <a:off x="6234868" y="1130846"/>
          <a:ext cx="521717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946763"/>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73E3A6-88D1-793B-E8B8-9944657B3F43}"/>
              </a:ext>
            </a:extLst>
          </p:cNvPr>
          <p:cNvSpPr>
            <a:spLocks noGrp="1"/>
          </p:cNvSpPr>
          <p:nvPr>
            <p:ph type="title"/>
          </p:nvPr>
        </p:nvSpPr>
        <p:spPr>
          <a:xfrm>
            <a:off x="804672" y="338328"/>
            <a:ext cx="3877056" cy="3030161"/>
          </a:xfrm>
        </p:spPr>
        <p:txBody>
          <a:bodyPr vert="horz" lIns="91440" tIns="45720" rIns="91440" bIns="45720" rtlCol="0" anchor="b">
            <a:normAutofit/>
          </a:bodyPr>
          <a:lstStyle/>
          <a:p>
            <a:r>
              <a:rPr lang="en-US" sz="5400" kern="1200">
                <a:latin typeface="+mj-lt"/>
                <a:ea typeface="+mj-ea"/>
                <a:cs typeface="+mj-cs"/>
              </a:rPr>
              <a:t>User Stories</a:t>
            </a:r>
            <a:r>
              <a:rPr lang="en-US" sz="5400"/>
              <a:t> Continued</a:t>
            </a:r>
            <a:endParaRPr lang="en-US" sz="5400" kern="1200">
              <a:latin typeface="+mj-lt"/>
            </a:endParaRPr>
          </a:p>
        </p:txBody>
      </p:sp>
      <p:graphicFrame>
        <p:nvGraphicFramePr>
          <p:cNvPr id="35" name="Content Placeholder 2">
            <a:extLst>
              <a:ext uri="{FF2B5EF4-FFF2-40B4-BE49-F238E27FC236}">
                <a16:creationId xmlns:a16="http://schemas.microsoft.com/office/drawing/2014/main" id="{7531B42B-7523-B145-4453-5FF4FBFD58BB}"/>
              </a:ext>
            </a:extLst>
          </p:cNvPr>
          <p:cNvGraphicFramePr>
            <a:graphicFrameLocks noGrp="1"/>
          </p:cNvGraphicFramePr>
          <p:nvPr>
            <p:ph idx="1"/>
            <p:extLst>
              <p:ext uri="{D42A27DB-BD31-4B8C-83A1-F6EECF244321}">
                <p14:modId xmlns:p14="http://schemas.microsoft.com/office/powerpoint/2010/main" val="1784135954"/>
              </p:ext>
            </p:extLst>
          </p:nvPr>
        </p:nvGraphicFramePr>
        <p:xfrm>
          <a:off x="6234868" y="1130846"/>
          <a:ext cx="521717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181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B119DB050CE94A8E28645F709E4235" ma:contentTypeVersion="13" ma:contentTypeDescription="Create a new document." ma:contentTypeScope="" ma:versionID="efc9ca66efcd98376b33cf59549722da">
  <xsd:schema xmlns:xsd="http://www.w3.org/2001/XMLSchema" xmlns:xs="http://www.w3.org/2001/XMLSchema" xmlns:p="http://schemas.microsoft.com/office/2006/metadata/properties" xmlns:ns2="98b6f6b4-5e58-4af3-a08e-36bda7143c13" xmlns:ns3="bd28ae69-1476-46fa-98d8-c785cd49aa49" targetNamespace="http://schemas.microsoft.com/office/2006/metadata/properties" ma:root="true" ma:fieldsID="2eb8a7db23f9570f8ec16d2b3a95a541" ns2:_="" ns3:_="">
    <xsd:import namespace="98b6f6b4-5e58-4af3-a08e-36bda7143c13"/>
    <xsd:import namespace="bd28ae69-1476-46fa-98d8-c785cd49aa4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b6f6b4-5e58-4af3-a08e-36bda7143c13"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921d02d-b337-4ce5-bd1c-22d9132a6b1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28ae69-1476-46fa-98d8-c785cd49aa4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4b69730-6674-4e77-bce0-340c0799b34b}" ma:internalName="TaxCatchAll" ma:showField="CatchAllData" ma:web="bd28ae69-1476-46fa-98d8-c785cd49aa4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d28ae69-1476-46fa-98d8-c785cd49aa49" xsi:nil="true"/>
    <lcf76f155ced4ddcb4097134ff3c332f xmlns="98b6f6b4-5e58-4af3-a08e-36bda7143c1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8A3B87-CAE2-4794-A369-D82D6E9009B4}"/>
</file>

<file path=customXml/itemProps2.xml><?xml version="1.0" encoding="utf-8"?>
<ds:datastoreItem xmlns:ds="http://schemas.openxmlformats.org/officeDocument/2006/customXml" ds:itemID="{5461EB2B-1216-4A53-834F-E72A5E058EC8}"/>
</file>

<file path=customXml/itemProps3.xml><?xml version="1.0" encoding="utf-8"?>
<ds:datastoreItem xmlns:ds="http://schemas.openxmlformats.org/officeDocument/2006/customXml" ds:itemID="{A1AF369E-0ADE-4CF7-B4D8-441E7245066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VC-176 Carer Manager</vt:lpstr>
      <vt:lpstr>Group 176 Members</vt:lpstr>
      <vt:lpstr>Project Description</vt:lpstr>
      <vt:lpstr>Functional Requirements</vt:lpstr>
      <vt:lpstr>PowerPoint Presentation</vt:lpstr>
      <vt:lpstr>Project Plan</vt:lpstr>
      <vt:lpstr>PowerPoint Presentation</vt:lpstr>
      <vt:lpstr>User Stories</vt:lpstr>
      <vt:lpstr>User Stories Continued</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2022-08-18T01:23:40Z</dcterms:created>
  <dcterms:modified xsi:type="dcterms:W3CDTF">2022-08-23T07:39:27Z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Method">
    <vt:lpwstr>Standard</vt:lpwstr>
  </property>
  <property fmtid="{D5CDD505-2E9C-101B-9397-08002B2CF9AE}" pid="3" name="MSIP_Label_8c3d088b-6243-4963-a2e2-8b321ab7f8fc_ActionId">
    <vt:lpwstr>520452d2-ae92-40b8-a7c9-46bf845c75b8</vt:lpwstr>
  </property>
  <property fmtid="{D5CDD505-2E9C-101B-9397-08002B2CF9AE}" pid="4" name="ClassificationContentMarkingHeaderLocations">
    <vt:lpwstr>office theme:8</vt:lpwstr>
  </property>
  <property fmtid="{D5CDD505-2E9C-101B-9397-08002B2CF9AE}" pid="5" name="MSIP_Label_8c3d088b-6243-4963-a2e2-8b321ab7f8fc_ContentBits">
    <vt:lpwstr>1</vt:lpwstr>
  </property>
  <property fmtid="{D5CDD505-2E9C-101B-9397-08002B2CF9AE}" pid="6" name="MSIP_Label_8c3d088b-6243-4963-a2e2-8b321ab7f8fc_Enabled">
    <vt:lpwstr>true</vt:lpwstr>
  </property>
  <property fmtid="{D5CDD505-2E9C-101B-9397-08002B2CF9AE}" pid="7" name="MSIP_Label_8c3d088b-6243-4963-a2e2-8b321ab7f8fc_SetDate">
    <vt:lpwstr>2022-08-23T07:37:54Z</vt:lpwstr>
  </property>
  <property fmtid="{D5CDD505-2E9C-101B-9397-08002B2CF9AE}" pid="8" name="ClassificationContentMarkingHeaderText">
    <vt:lpwstr>RMIT Classification: Trusted</vt:lpwstr>
  </property>
  <property fmtid="{D5CDD505-2E9C-101B-9397-08002B2CF9AE}" pid="9" name="MSIP_Label_8c3d088b-6243-4963-a2e2-8b321ab7f8fc_Name">
    <vt:lpwstr>Trusted</vt:lpwstr>
  </property>
  <property fmtid="{D5CDD505-2E9C-101B-9397-08002B2CF9AE}" pid="10" name="MSIP_Label_8c3d088b-6243-4963-a2e2-8b321ab7f8fc_SiteId">
    <vt:lpwstr>d1323671-cdbe-4417-b4d4-bdb24b51316b</vt:lpwstr>
  </property>
  <property fmtid="{D5CDD505-2E9C-101B-9397-08002B2CF9AE}" pid="11" name="ContentTypeId">
    <vt:lpwstr>0x01010065B119DB050CE94A8E28645F709E4235</vt:lpwstr>
  </property>
</Properties>
</file>