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FC08E-8881-B243-240A-DEDFF8AF74EA}" v="146" dt="2022-09-18T12:53:46.895"/>
    <p1510:client id="{06B9ACF5-C8E7-435B-9DF1-EFD3885661EA}" v="323" dt="2022-09-18T13:03:33.667"/>
    <p1510:client id="{0713ECA4-96A7-9EA2-B753-8FE277253805}" v="17" dt="2022-09-20T07:17:06.621"/>
    <p1510:client id="{24064A47-437F-522A-92EC-BF2ABAA1A7D8}" v="217" dt="2022-09-20T07:24:24.733"/>
    <p1510:client id="{5917162E-F7F4-2DC3-126A-D8A85185C0F0}" v="571" dt="2022-09-18T13:12:13.922"/>
    <p1510:client id="{6EA17933-9DCB-8E63-7ED4-AA5425DC62D4}" v="1" dt="2022-09-20T06:07:41.720"/>
    <p1510:client id="{D123DFF3-B739-C935-4B84-DD41557DCAB1}" v="19" dt="2022-09-18T12:37:42.085"/>
    <p1510:client id="{FEC46757-4FE4-A74A-B88A-02D6AE5972DB}" v="53" dt="2022-09-20T06:59:47.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Zhong" userId="S::s3756809@student.rmit.edu.au::1e0cf592-2121-486e-94db-aec4cbfdc07d" providerId="AD" clId="Web-{5917162E-F7F4-2DC3-126A-D8A85185C0F0}"/>
    <pc:docChg chg="modSld">
      <pc:chgData name="Zhihao Zhong" userId="S::s3756809@student.rmit.edu.au::1e0cf592-2121-486e-94db-aec4cbfdc07d" providerId="AD" clId="Web-{5917162E-F7F4-2DC3-126A-D8A85185C0F0}" dt="2022-09-18T13:12:12.407" v="395" actId="20577"/>
      <pc:docMkLst>
        <pc:docMk/>
      </pc:docMkLst>
      <pc:sldChg chg="addSp delSp modSp">
        <pc:chgData name="Zhihao Zhong" userId="S::s3756809@student.rmit.edu.au::1e0cf592-2121-486e-94db-aec4cbfdc07d" providerId="AD" clId="Web-{5917162E-F7F4-2DC3-126A-D8A85185C0F0}" dt="2022-09-18T13:12:12.407" v="395" actId="20577"/>
        <pc:sldMkLst>
          <pc:docMk/>
          <pc:sldMk cId="845084347" sldId="257"/>
        </pc:sldMkLst>
        <pc:spChg chg="mod">
          <ac:chgData name="Zhihao Zhong" userId="S::s3756809@student.rmit.edu.au::1e0cf592-2121-486e-94db-aec4cbfdc07d" providerId="AD" clId="Web-{5917162E-F7F4-2DC3-126A-D8A85185C0F0}" dt="2022-09-18T12:54:49.500" v="1" actId="20577"/>
          <ac:spMkLst>
            <pc:docMk/>
            <pc:sldMk cId="845084347" sldId="257"/>
            <ac:spMk id="2" creationId="{1B84F8D4-C773-5047-93E2-7F989816F102}"/>
          </ac:spMkLst>
        </pc:spChg>
        <pc:spChg chg="mod">
          <ac:chgData name="Zhihao Zhong" userId="S::s3756809@student.rmit.edu.au::1e0cf592-2121-486e-94db-aec4cbfdc07d" providerId="AD" clId="Web-{5917162E-F7F4-2DC3-126A-D8A85185C0F0}" dt="2022-09-18T13:12:12.407" v="395" actId="20577"/>
          <ac:spMkLst>
            <pc:docMk/>
            <pc:sldMk cId="845084347" sldId="257"/>
            <ac:spMk id="3" creationId="{B577852E-332D-191D-BB98-CAB356AA93CA}"/>
          </ac:spMkLst>
        </pc:spChg>
        <pc:spChg chg="add del mod">
          <ac:chgData name="Zhihao Zhong" userId="S::s3756809@student.rmit.edu.au::1e0cf592-2121-486e-94db-aec4cbfdc07d" providerId="AD" clId="Web-{5917162E-F7F4-2DC3-126A-D8A85185C0F0}" dt="2022-09-18T13:04:04.930" v="199"/>
          <ac:spMkLst>
            <pc:docMk/>
            <pc:sldMk cId="845084347" sldId="257"/>
            <ac:spMk id="4" creationId="{33D35F21-9C9C-9073-D519-0C2C24FC7AC3}"/>
          </ac:spMkLst>
        </pc:spChg>
      </pc:sldChg>
    </pc:docChg>
  </pc:docChgLst>
  <pc:docChgLst>
    <pc:chgData name="Stanley Chum" userId="S::s3842670@student.rmit.edu.au::e5ab9f2e-4cad-4ddf-9e33-6ff6d556545a" providerId="AD" clId="Web-{0713ECA4-96A7-9EA2-B753-8FE277253805}"/>
    <pc:docChg chg="delSld modSld">
      <pc:chgData name="Stanley Chum" userId="S::s3842670@student.rmit.edu.au::e5ab9f2e-4cad-4ddf-9e33-6ff6d556545a" providerId="AD" clId="Web-{0713ECA4-96A7-9EA2-B753-8FE277253805}" dt="2022-09-20T07:17:06.621" v="18" actId="20577"/>
      <pc:docMkLst>
        <pc:docMk/>
      </pc:docMkLst>
      <pc:sldChg chg="modSp">
        <pc:chgData name="Stanley Chum" userId="S::s3842670@student.rmit.edu.au::e5ab9f2e-4cad-4ddf-9e33-6ff6d556545a" providerId="AD" clId="Web-{0713ECA4-96A7-9EA2-B753-8FE277253805}" dt="2022-09-20T07:17:06.621" v="18" actId="20577"/>
        <pc:sldMkLst>
          <pc:docMk/>
          <pc:sldMk cId="109857222" sldId="256"/>
        </pc:sldMkLst>
        <pc:spChg chg="mod">
          <ac:chgData name="Stanley Chum" userId="S::s3842670@student.rmit.edu.au::e5ab9f2e-4cad-4ddf-9e33-6ff6d556545a" providerId="AD" clId="Web-{0713ECA4-96A7-9EA2-B753-8FE277253805}" dt="2022-09-20T07:17:06.621" v="18" actId="20577"/>
          <ac:spMkLst>
            <pc:docMk/>
            <pc:sldMk cId="109857222" sldId="256"/>
            <ac:spMk id="5" creationId="{5C4CCD81-1276-3C98-5860-8F659FAB3FF3}"/>
          </ac:spMkLst>
        </pc:spChg>
      </pc:sldChg>
      <pc:sldChg chg="del">
        <pc:chgData name="Stanley Chum" userId="S::s3842670@student.rmit.edu.au::e5ab9f2e-4cad-4ddf-9e33-6ff6d556545a" providerId="AD" clId="Web-{0713ECA4-96A7-9EA2-B753-8FE277253805}" dt="2022-09-20T06:50:12.453" v="9"/>
        <pc:sldMkLst>
          <pc:docMk/>
          <pc:sldMk cId="3109954342" sldId="260"/>
        </pc:sldMkLst>
      </pc:sldChg>
    </pc:docChg>
  </pc:docChgLst>
  <pc:docChgLst>
    <pc:chgData name="Stanley Chum" userId="S::s3842670@student.rmit.edu.au::e5ab9f2e-4cad-4ddf-9e33-6ff6d556545a" providerId="AD" clId="Web-{06B9ACF5-C8E7-435B-9DF1-EFD3885661EA}"/>
    <pc:docChg chg="modSld">
      <pc:chgData name="Stanley Chum" userId="S::s3842670@student.rmit.edu.au::e5ab9f2e-4cad-4ddf-9e33-6ff6d556545a" providerId="AD" clId="Web-{06B9ACF5-C8E7-435B-9DF1-EFD3885661EA}" dt="2022-09-18T13:03:28.855" v="334" actId="20577"/>
      <pc:docMkLst>
        <pc:docMk/>
      </pc:docMkLst>
      <pc:sldChg chg="addSp delSp modSp mod setBg">
        <pc:chgData name="Stanley Chum" userId="S::s3842670@student.rmit.edu.au::e5ab9f2e-4cad-4ddf-9e33-6ff6d556545a" providerId="AD" clId="Web-{06B9ACF5-C8E7-435B-9DF1-EFD3885661EA}" dt="2022-09-18T12:46:47.088" v="72" actId="20577"/>
        <pc:sldMkLst>
          <pc:docMk/>
          <pc:sldMk cId="109857222" sldId="256"/>
        </pc:sldMkLst>
        <pc:spChg chg="ord">
          <ac:chgData name="Stanley Chum" userId="S::s3842670@student.rmit.edu.au::e5ab9f2e-4cad-4ddf-9e33-6ff6d556545a" providerId="AD" clId="Web-{06B9ACF5-C8E7-435B-9DF1-EFD3885661EA}" dt="2022-09-18T12:42:43.144" v="14"/>
          <ac:spMkLst>
            <pc:docMk/>
            <pc:sldMk cId="109857222" sldId="256"/>
            <ac:spMk id="4" creationId="{A461F6B6-5666-03A8-11DC-7D473CC6B7D4}"/>
          </ac:spMkLst>
        </pc:spChg>
        <pc:spChg chg="mod">
          <ac:chgData name="Stanley Chum" userId="S::s3842670@student.rmit.edu.au::e5ab9f2e-4cad-4ddf-9e33-6ff6d556545a" providerId="AD" clId="Web-{06B9ACF5-C8E7-435B-9DF1-EFD3885661EA}" dt="2022-09-18T12:46:17.852" v="64" actId="20577"/>
          <ac:spMkLst>
            <pc:docMk/>
            <pc:sldMk cId="109857222" sldId="256"/>
            <ac:spMk id="5" creationId="{5C4CCD81-1276-3C98-5860-8F659FAB3FF3}"/>
          </ac:spMkLst>
        </pc:spChg>
        <pc:spChg chg="mod">
          <ac:chgData name="Stanley Chum" userId="S::s3842670@student.rmit.edu.au::e5ab9f2e-4cad-4ddf-9e33-6ff6d556545a" providerId="AD" clId="Web-{06B9ACF5-C8E7-435B-9DF1-EFD3885661EA}" dt="2022-09-18T12:46:47.088" v="72" actId="20577"/>
          <ac:spMkLst>
            <pc:docMk/>
            <pc:sldMk cId="109857222" sldId="256"/>
            <ac:spMk id="6" creationId="{68911D8F-4E4A-E279-8D6F-A6A0B53B46D1}"/>
          </ac:spMkLst>
        </pc:spChg>
        <pc:spChg chg="add del">
          <ac:chgData name="Stanley Chum" userId="S::s3842670@student.rmit.edu.au::e5ab9f2e-4cad-4ddf-9e33-6ff6d556545a" providerId="AD" clId="Web-{06B9ACF5-C8E7-435B-9DF1-EFD3885661EA}" dt="2022-09-18T12:41:43.924" v="1"/>
          <ac:spMkLst>
            <pc:docMk/>
            <pc:sldMk cId="109857222" sldId="256"/>
            <ac:spMk id="7" creationId="{00B0CB7E-3660-3EF2-3661-27CDEDA1FC9E}"/>
          </ac:spMkLst>
        </pc:spChg>
        <pc:spChg chg="add del">
          <ac:chgData name="Stanley Chum" userId="S::s3842670@student.rmit.edu.au::e5ab9f2e-4cad-4ddf-9e33-6ff6d556545a" providerId="AD" clId="Web-{06B9ACF5-C8E7-435B-9DF1-EFD3885661EA}" dt="2022-09-18T12:44:22.459" v="59"/>
          <ac:spMkLst>
            <pc:docMk/>
            <pc:sldMk cId="109857222" sldId="256"/>
            <ac:spMk id="11" creationId="{C7FA33FF-088D-4F16-95A2-2C64D353DEA8}"/>
          </ac:spMkLst>
        </pc:spChg>
        <pc:spChg chg="add del">
          <ac:chgData name="Stanley Chum" userId="S::s3842670@student.rmit.edu.au::e5ab9f2e-4cad-4ddf-9e33-6ff6d556545a" providerId="AD" clId="Web-{06B9ACF5-C8E7-435B-9DF1-EFD3885661EA}" dt="2022-09-18T12:44:22.459" v="59"/>
          <ac:spMkLst>
            <pc:docMk/>
            <pc:sldMk cId="109857222" sldId="256"/>
            <ac:spMk id="13" creationId="{A376EFB1-01CF-419F-ABF1-2AF02BBFCBD1}"/>
          </ac:spMkLst>
        </pc:spChg>
        <pc:spChg chg="add del">
          <ac:chgData name="Stanley Chum" userId="S::s3842670@student.rmit.edu.au::e5ab9f2e-4cad-4ddf-9e33-6ff6d556545a" providerId="AD" clId="Web-{06B9ACF5-C8E7-435B-9DF1-EFD3885661EA}" dt="2022-09-18T12:44:22.459" v="59"/>
          <ac:spMkLst>
            <pc:docMk/>
            <pc:sldMk cId="109857222" sldId="256"/>
            <ac:spMk id="15" creationId="{FF9DEA15-78BD-4750-AA18-B9F28A6D5AB8}"/>
          </ac:spMkLst>
        </pc:spChg>
        <pc:spChg chg="add">
          <ac:chgData name="Stanley Chum" userId="S::s3842670@student.rmit.edu.au::e5ab9f2e-4cad-4ddf-9e33-6ff6d556545a" providerId="AD" clId="Web-{06B9ACF5-C8E7-435B-9DF1-EFD3885661EA}" dt="2022-09-18T12:44:22.459" v="59"/>
          <ac:spMkLst>
            <pc:docMk/>
            <pc:sldMk cId="109857222" sldId="256"/>
            <ac:spMk id="20" creationId="{7264F718-7FAC-4056-9FA9-A603EC682FE7}"/>
          </ac:spMkLst>
        </pc:spChg>
        <pc:spChg chg="add">
          <ac:chgData name="Stanley Chum" userId="S::s3842670@student.rmit.edu.au::e5ab9f2e-4cad-4ddf-9e33-6ff6d556545a" providerId="AD" clId="Web-{06B9ACF5-C8E7-435B-9DF1-EFD3885661EA}" dt="2022-09-18T12:44:22.459" v="59"/>
          <ac:spMkLst>
            <pc:docMk/>
            <pc:sldMk cId="109857222" sldId="256"/>
            <ac:spMk id="22" creationId="{F74639F7-E3C7-4165-A83E-6386A86BA1DA}"/>
          </ac:spMkLst>
        </pc:spChg>
        <pc:spChg chg="add">
          <ac:chgData name="Stanley Chum" userId="S::s3842670@student.rmit.edu.au::e5ab9f2e-4cad-4ddf-9e33-6ff6d556545a" providerId="AD" clId="Web-{06B9ACF5-C8E7-435B-9DF1-EFD3885661EA}" dt="2022-09-18T12:44:22.459" v="59"/>
          <ac:spMkLst>
            <pc:docMk/>
            <pc:sldMk cId="109857222" sldId="256"/>
            <ac:spMk id="24" creationId="{8B3AF0F1-707A-463E-B5EE-33C63A40CFC9}"/>
          </ac:spMkLst>
        </pc:spChg>
      </pc:sldChg>
      <pc:sldChg chg="addSp delSp modSp mod setBg">
        <pc:chgData name="Stanley Chum" userId="S::s3842670@student.rmit.edu.au::e5ab9f2e-4cad-4ddf-9e33-6ff6d556545a" providerId="AD" clId="Web-{06B9ACF5-C8E7-435B-9DF1-EFD3885661EA}" dt="2022-09-18T12:47:12.104" v="80" actId="20577"/>
        <pc:sldMkLst>
          <pc:docMk/>
          <pc:sldMk cId="845084347" sldId="257"/>
        </pc:sldMkLst>
        <pc:spChg chg="mod">
          <ac:chgData name="Stanley Chum" userId="S::s3842670@student.rmit.edu.au::e5ab9f2e-4cad-4ddf-9e33-6ff6d556545a" providerId="AD" clId="Web-{06B9ACF5-C8E7-435B-9DF1-EFD3885661EA}" dt="2022-09-18T12:46:25.993" v="65" actId="20577"/>
          <ac:spMkLst>
            <pc:docMk/>
            <pc:sldMk cId="845084347" sldId="257"/>
            <ac:spMk id="2" creationId="{1B84F8D4-C773-5047-93E2-7F989816F102}"/>
          </ac:spMkLst>
        </pc:spChg>
        <pc:spChg chg="mod">
          <ac:chgData name="Stanley Chum" userId="S::s3842670@student.rmit.edu.au::e5ab9f2e-4cad-4ddf-9e33-6ff6d556545a" providerId="AD" clId="Web-{06B9ACF5-C8E7-435B-9DF1-EFD3885661EA}" dt="2022-09-18T12:47:12.104" v="80" actId="20577"/>
          <ac:spMkLst>
            <pc:docMk/>
            <pc:sldMk cId="845084347" sldId="257"/>
            <ac:spMk id="3" creationId="{B577852E-332D-191D-BB98-CAB356AA93CA}"/>
          </ac:spMkLst>
        </pc:spChg>
        <pc:spChg chg="add del">
          <ac:chgData name="Stanley Chum" userId="S::s3842670@student.rmit.edu.au::e5ab9f2e-4cad-4ddf-9e33-6ff6d556545a" providerId="AD" clId="Web-{06B9ACF5-C8E7-435B-9DF1-EFD3885661EA}" dt="2022-09-18T12:44:20.646" v="58"/>
          <ac:spMkLst>
            <pc:docMk/>
            <pc:sldMk cId="845084347" sldId="257"/>
            <ac:spMk id="8" creationId="{33CD251C-A887-4D2F-925B-FC097198538B}"/>
          </ac:spMkLst>
        </pc:spChg>
        <pc:spChg chg="add del">
          <ac:chgData name="Stanley Chum" userId="S::s3842670@student.rmit.edu.au::e5ab9f2e-4cad-4ddf-9e33-6ff6d556545a" providerId="AD" clId="Web-{06B9ACF5-C8E7-435B-9DF1-EFD3885661EA}" dt="2022-09-18T12:44:20.646" v="58"/>
          <ac:spMkLst>
            <pc:docMk/>
            <pc:sldMk cId="845084347" sldId="257"/>
            <ac:spMk id="10" creationId="{B19D093C-27FB-4032-B282-42C4563F257C}"/>
          </ac:spMkLst>
        </pc:spChg>
        <pc:spChg chg="add">
          <ac:chgData name="Stanley Chum" userId="S::s3842670@student.rmit.edu.au::e5ab9f2e-4cad-4ddf-9e33-6ff6d556545a" providerId="AD" clId="Web-{06B9ACF5-C8E7-435B-9DF1-EFD3885661EA}" dt="2022-09-18T12:44:20.646" v="58"/>
          <ac:spMkLst>
            <pc:docMk/>
            <pc:sldMk cId="845084347" sldId="257"/>
            <ac:spMk id="19" creationId="{7264F718-7FAC-4056-9FA9-A603EC682FE7}"/>
          </ac:spMkLst>
        </pc:spChg>
        <pc:spChg chg="add">
          <ac:chgData name="Stanley Chum" userId="S::s3842670@student.rmit.edu.au::e5ab9f2e-4cad-4ddf-9e33-6ff6d556545a" providerId="AD" clId="Web-{06B9ACF5-C8E7-435B-9DF1-EFD3885661EA}" dt="2022-09-18T12:44:20.646" v="58"/>
          <ac:spMkLst>
            <pc:docMk/>
            <pc:sldMk cId="845084347" sldId="257"/>
            <ac:spMk id="21" creationId="{F74639F7-E3C7-4165-A83E-6386A86BA1DA}"/>
          </ac:spMkLst>
        </pc:spChg>
        <pc:spChg chg="add">
          <ac:chgData name="Stanley Chum" userId="S::s3842670@student.rmit.edu.au::e5ab9f2e-4cad-4ddf-9e33-6ff6d556545a" providerId="AD" clId="Web-{06B9ACF5-C8E7-435B-9DF1-EFD3885661EA}" dt="2022-09-18T12:44:20.646" v="58"/>
          <ac:spMkLst>
            <pc:docMk/>
            <pc:sldMk cId="845084347" sldId="257"/>
            <ac:spMk id="23" creationId="{8B3AF0F1-707A-463E-B5EE-33C63A40CFC9}"/>
          </ac:spMkLst>
        </pc:spChg>
        <pc:grpChg chg="add del">
          <ac:chgData name="Stanley Chum" userId="S::s3842670@student.rmit.edu.au::e5ab9f2e-4cad-4ddf-9e33-6ff6d556545a" providerId="AD" clId="Web-{06B9ACF5-C8E7-435B-9DF1-EFD3885661EA}" dt="2022-09-18T12:44:20.646" v="58"/>
          <ac:grpSpMkLst>
            <pc:docMk/>
            <pc:sldMk cId="845084347" sldId="257"/>
            <ac:grpSpMk id="12" creationId="{35EE815E-1BD3-4777-B652-6D98825BF66B}"/>
          </ac:grpSpMkLst>
        </pc:grpChg>
      </pc:sldChg>
      <pc:sldChg chg="addSp delSp modSp mod setBg">
        <pc:chgData name="Stanley Chum" userId="S::s3842670@student.rmit.edu.au::e5ab9f2e-4cad-4ddf-9e33-6ff6d556545a" providerId="AD" clId="Web-{06B9ACF5-C8E7-435B-9DF1-EFD3885661EA}" dt="2022-09-18T12:49:58.547" v="172" actId="20577"/>
        <pc:sldMkLst>
          <pc:docMk/>
          <pc:sldMk cId="1432387640" sldId="258"/>
        </pc:sldMkLst>
        <pc:spChg chg="mod">
          <ac:chgData name="Stanley Chum" userId="S::s3842670@student.rmit.edu.au::e5ab9f2e-4cad-4ddf-9e33-6ff6d556545a" providerId="AD" clId="Web-{06B9ACF5-C8E7-435B-9DF1-EFD3885661EA}" dt="2022-09-18T12:46:30.947" v="66" actId="20577"/>
          <ac:spMkLst>
            <pc:docMk/>
            <pc:sldMk cId="1432387640" sldId="258"/>
            <ac:spMk id="2" creationId="{D2F54CB0-1EF6-C26A-54C1-3436003909B4}"/>
          </ac:spMkLst>
        </pc:spChg>
        <pc:spChg chg="mod">
          <ac:chgData name="Stanley Chum" userId="S::s3842670@student.rmit.edu.au::e5ab9f2e-4cad-4ddf-9e33-6ff6d556545a" providerId="AD" clId="Web-{06B9ACF5-C8E7-435B-9DF1-EFD3885661EA}" dt="2022-09-18T12:49:58.547" v="172" actId="20577"/>
          <ac:spMkLst>
            <pc:docMk/>
            <pc:sldMk cId="1432387640" sldId="258"/>
            <ac:spMk id="3" creationId="{F27404A7-D8D7-6834-991C-0B2C0DB92BEB}"/>
          </ac:spMkLst>
        </pc:spChg>
        <pc:spChg chg="add del">
          <ac:chgData name="Stanley Chum" userId="S::s3842670@student.rmit.edu.au::e5ab9f2e-4cad-4ddf-9e33-6ff6d556545a" providerId="AD" clId="Web-{06B9ACF5-C8E7-435B-9DF1-EFD3885661EA}" dt="2022-09-18T12:43:43.317" v="28"/>
          <ac:spMkLst>
            <pc:docMk/>
            <pc:sldMk cId="1432387640" sldId="258"/>
            <ac:spMk id="8" creationId="{33CD251C-A887-4D2F-925B-FC097198538B}"/>
          </ac:spMkLst>
        </pc:spChg>
        <pc:spChg chg="add del">
          <ac:chgData name="Stanley Chum" userId="S::s3842670@student.rmit.edu.au::e5ab9f2e-4cad-4ddf-9e33-6ff6d556545a" providerId="AD" clId="Web-{06B9ACF5-C8E7-435B-9DF1-EFD3885661EA}" dt="2022-09-18T12:43:43.317" v="28"/>
          <ac:spMkLst>
            <pc:docMk/>
            <pc:sldMk cId="1432387640" sldId="258"/>
            <ac:spMk id="10" creationId="{B19D093C-27FB-4032-B282-42C4563F257C}"/>
          </ac:spMkLst>
        </pc:spChg>
        <pc:spChg chg="add del">
          <ac:chgData name="Stanley Chum" userId="S::s3842670@student.rmit.edu.au::e5ab9f2e-4cad-4ddf-9e33-6ff6d556545a" providerId="AD" clId="Web-{06B9ACF5-C8E7-435B-9DF1-EFD3885661EA}" dt="2022-09-18T12:43:43.317" v="27"/>
          <ac:spMkLst>
            <pc:docMk/>
            <pc:sldMk cId="1432387640" sldId="258"/>
            <ac:spMk id="19" creationId="{33CD251C-A887-4D2F-925B-FC097198538B}"/>
          </ac:spMkLst>
        </pc:spChg>
        <pc:spChg chg="add del">
          <ac:chgData name="Stanley Chum" userId="S::s3842670@student.rmit.edu.au::e5ab9f2e-4cad-4ddf-9e33-6ff6d556545a" providerId="AD" clId="Web-{06B9ACF5-C8E7-435B-9DF1-EFD3885661EA}" dt="2022-09-18T12:44:18.631" v="57"/>
          <ac:spMkLst>
            <pc:docMk/>
            <pc:sldMk cId="1432387640" sldId="258"/>
            <ac:spMk id="23" creationId="{FF9DEA15-78BD-4750-AA18-B9F28A6D5AB8}"/>
          </ac:spMkLst>
        </pc:spChg>
        <pc:spChg chg="add del">
          <ac:chgData name="Stanley Chum" userId="S::s3842670@student.rmit.edu.au::e5ab9f2e-4cad-4ddf-9e33-6ff6d556545a" providerId="AD" clId="Web-{06B9ACF5-C8E7-435B-9DF1-EFD3885661EA}" dt="2022-09-18T12:43:43.317" v="27"/>
          <ac:spMkLst>
            <pc:docMk/>
            <pc:sldMk cId="1432387640" sldId="258"/>
            <ac:spMk id="25" creationId="{662A3FAA-D056-4098-8115-EA61EAF068CF}"/>
          </ac:spMkLst>
        </pc:spChg>
        <pc:spChg chg="add del">
          <ac:chgData name="Stanley Chum" userId="S::s3842670@student.rmit.edu.au::e5ab9f2e-4cad-4ddf-9e33-6ff6d556545a" providerId="AD" clId="Web-{06B9ACF5-C8E7-435B-9DF1-EFD3885661EA}" dt="2022-09-18T12:44:18.631" v="57"/>
          <ac:spMkLst>
            <pc:docMk/>
            <pc:sldMk cId="1432387640" sldId="258"/>
            <ac:spMk id="27" creationId="{C7FA33FF-088D-4F16-95A2-2C64D353DEA8}"/>
          </ac:spMkLst>
        </pc:spChg>
        <pc:spChg chg="add del">
          <ac:chgData name="Stanley Chum" userId="S::s3842670@student.rmit.edu.au::e5ab9f2e-4cad-4ddf-9e33-6ff6d556545a" providerId="AD" clId="Web-{06B9ACF5-C8E7-435B-9DF1-EFD3885661EA}" dt="2022-09-18T12:44:18.631" v="57"/>
          <ac:spMkLst>
            <pc:docMk/>
            <pc:sldMk cId="1432387640" sldId="258"/>
            <ac:spMk id="28" creationId="{A376EFB1-01CF-419F-ABF1-2AF02BBFCBD1}"/>
          </ac:spMkLst>
        </pc:spChg>
        <pc:spChg chg="add">
          <ac:chgData name="Stanley Chum" userId="S::s3842670@student.rmit.edu.au::e5ab9f2e-4cad-4ddf-9e33-6ff6d556545a" providerId="AD" clId="Web-{06B9ACF5-C8E7-435B-9DF1-EFD3885661EA}" dt="2022-09-18T12:44:18.631" v="57"/>
          <ac:spMkLst>
            <pc:docMk/>
            <pc:sldMk cId="1432387640" sldId="258"/>
            <ac:spMk id="33" creationId="{7264F718-7FAC-4056-9FA9-A603EC682FE7}"/>
          </ac:spMkLst>
        </pc:spChg>
        <pc:spChg chg="add">
          <ac:chgData name="Stanley Chum" userId="S::s3842670@student.rmit.edu.au::e5ab9f2e-4cad-4ddf-9e33-6ff6d556545a" providerId="AD" clId="Web-{06B9ACF5-C8E7-435B-9DF1-EFD3885661EA}" dt="2022-09-18T12:44:18.631" v="57"/>
          <ac:spMkLst>
            <pc:docMk/>
            <pc:sldMk cId="1432387640" sldId="258"/>
            <ac:spMk id="35" creationId="{F74639F7-E3C7-4165-A83E-6386A86BA1DA}"/>
          </ac:spMkLst>
        </pc:spChg>
        <pc:spChg chg="add">
          <ac:chgData name="Stanley Chum" userId="S::s3842670@student.rmit.edu.au::e5ab9f2e-4cad-4ddf-9e33-6ff6d556545a" providerId="AD" clId="Web-{06B9ACF5-C8E7-435B-9DF1-EFD3885661EA}" dt="2022-09-18T12:44:18.631" v="57"/>
          <ac:spMkLst>
            <pc:docMk/>
            <pc:sldMk cId="1432387640" sldId="258"/>
            <ac:spMk id="37" creationId="{8B3AF0F1-707A-463E-B5EE-33C63A40CFC9}"/>
          </ac:spMkLst>
        </pc:spChg>
        <pc:grpChg chg="add del">
          <ac:chgData name="Stanley Chum" userId="S::s3842670@student.rmit.edu.au::e5ab9f2e-4cad-4ddf-9e33-6ff6d556545a" providerId="AD" clId="Web-{06B9ACF5-C8E7-435B-9DF1-EFD3885661EA}" dt="2022-09-18T12:43:43.317" v="28"/>
          <ac:grpSpMkLst>
            <pc:docMk/>
            <pc:sldMk cId="1432387640" sldId="258"/>
            <ac:grpSpMk id="12" creationId="{35EE815E-1BD3-4777-B652-6D98825BF66B}"/>
          </ac:grpSpMkLst>
        </pc:grpChg>
        <pc:grpChg chg="add del">
          <ac:chgData name="Stanley Chum" userId="S::s3842670@student.rmit.edu.au::e5ab9f2e-4cad-4ddf-9e33-6ff6d556545a" providerId="AD" clId="Web-{06B9ACF5-C8E7-435B-9DF1-EFD3885661EA}" dt="2022-09-18T12:43:43.317" v="27"/>
          <ac:grpSpMkLst>
            <pc:docMk/>
            <pc:sldMk cId="1432387640" sldId="258"/>
            <ac:grpSpMk id="21" creationId="{2C3846A5-A498-4C9E-B4DC-13532657D717}"/>
          </ac:grpSpMkLst>
        </pc:grpChg>
      </pc:sldChg>
      <pc:sldChg chg="addSp delSp modSp mod setBg">
        <pc:chgData name="Stanley Chum" userId="S::s3842670@student.rmit.edu.au::e5ab9f2e-4cad-4ddf-9e33-6ff6d556545a" providerId="AD" clId="Web-{06B9ACF5-C8E7-435B-9DF1-EFD3885661EA}" dt="2022-09-18T13:00:03.960" v="326" actId="20577"/>
        <pc:sldMkLst>
          <pc:docMk/>
          <pc:sldMk cId="3388709473" sldId="259"/>
        </pc:sldMkLst>
        <pc:spChg chg="mod">
          <ac:chgData name="Stanley Chum" userId="S::s3842670@student.rmit.edu.au::e5ab9f2e-4cad-4ddf-9e33-6ff6d556545a" providerId="AD" clId="Web-{06B9ACF5-C8E7-435B-9DF1-EFD3885661EA}" dt="2022-09-18T12:46:34.119" v="67" actId="20577"/>
          <ac:spMkLst>
            <pc:docMk/>
            <pc:sldMk cId="3388709473" sldId="259"/>
            <ac:spMk id="2" creationId="{33FEA9A3-B180-68E4-0372-37A5E9300679}"/>
          </ac:spMkLst>
        </pc:spChg>
        <pc:spChg chg="mod">
          <ac:chgData name="Stanley Chum" userId="S::s3842670@student.rmit.edu.au::e5ab9f2e-4cad-4ddf-9e33-6ff6d556545a" providerId="AD" clId="Web-{06B9ACF5-C8E7-435B-9DF1-EFD3885661EA}" dt="2022-09-18T13:00:03.960" v="326" actId="20577"/>
          <ac:spMkLst>
            <pc:docMk/>
            <pc:sldMk cId="3388709473" sldId="259"/>
            <ac:spMk id="3" creationId="{10D2C5F5-2E7F-4D9D-5645-86F026496342}"/>
          </ac:spMkLst>
        </pc:spChg>
        <pc:spChg chg="add del">
          <ac:chgData name="Stanley Chum" userId="S::s3842670@student.rmit.edu.au::e5ab9f2e-4cad-4ddf-9e33-6ff6d556545a" providerId="AD" clId="Web-{06B9ACF5-C8E7-435B-9DF1-EFD3885661EA}" dt="2022-09-18T12:44:16.428" v="56"/>
          <ac:spMkLst>
            <pc:docMk/>
            <pc:sldMk cId="3388709473" sldId="259"/>
            <ac:spMk id="8" creationId="{C7FA33FF-088D-4F16-95A2-2C64D353DEA8}"/>
          </ac:spMkLst>
        </pc:spChg>
        <pc:spChg chg="add del">
          <ac:chgData name="Stanley Chum" userId="S::s3842670@student.rmit.edu.au::e5ab9f2e-4cad-4ddf-9e33-6ff6d556545a" providerId="AD" clId="Web-{06B9ACF5-C8E7-435B-9DF1-EFD3885661EA}" dt="2022-09-18T12:44:16.428" v="56"/>
          <ac:spMkLst>
            <pc:docMk/>
            <pc:sldMk cId="3388709473" sldId="259"/>
            <ac:spMk id="10" creationId="{A376EFB1-01CF-419F-ABF1-2AF02BBFCBD1}"/>
          </ac:spMkLst>
        </pc:spChg>
        <pc:spChg chg="add del">
          <ac:chgData name="Stanley Chum" userId="S::s3842670@student.rmit.edu.au::e5ab9f2e-4cad-4ddf-9e33-6ff6d556545a" providerId="AD" clId="Web-{06B9ACF5-C8E7-435B-9DF1-EFD3885661EA}" dt="2022-09-18T12:44:16.428" v="56"/>
          <ac:spMkLst>
            <pc:docMk/>
            <pc:sldMk cId="3388709473" sldId="259"/>
            <ac:spMk id="12" creationId="{FF9DEA15-78BD-4750-AA18-B9F28A6D5AB8}"/>
          </ac:spMkLst>
        </pc:spChg>
        <pc:spChg chg="add del">
          <ac:chgData name="Stanley Chum" userId="S::s3842670@student.rmit.edu.au::e5ab9f2e-4cad-4ddf-9e33-6ff6d556545a" providerId="AD" clId="Web-{06B9ACF5-C8E7-435B-9DF1-EFD3885661EA}" dt="2022-09-18T12:44:16.428" v="55"/>
          <ac:spMkLst>
            <pc:docMk/>
            <pc:sldMk cId="3388709473" sldId="259"/>
            <ac:spMk id="17" creationId="{2BD55E05-51A2-4173-A7FA-869DE4F71AC3}"/>
          </ac:spMkLst>
        </pc:spChg>
        <pc:spChg chg="add">
          <ac:chgData name="Stanley Chum" userId="S::s3842670@student.rmit.edu.au::e5ab9f2e-4cad-4ddf-9e33-6ff6d556545a" providerId="AD" clId="Web-{06B9ACF5-C8E7-435B-9DF1-EFD3885661EA}" dt="2022-09-18T12:44:16.428" v="56"/>
          <ac:spMkLst>
            <pc:docMk/>
            <pc:sldMk cId="3388709473" sldId="259"/>
            <ac:spMk id="19" creationId="{F74639F7-E3C7-4165-A83E-6386A86BA1DA}"/>
          </ac:spMkLst>
        </pc:spChg>
        <pc:spChg chg="add">
          <ac:chgData name="Stanley Chum" userId="S::s3842670@student.rmit.edu.au::e5ab9f2e-4cad-4ddf-9e33-6ff6d556545a" providerId="AD" clId="Web-{06B9ACF5-C8E7-435B-9DF1-EFD3885661EA}" dt="2022-09-18T12:44:16.428" v="56"/>
          <ac:spMkLst>
            <pc:docMk/>
            <pc:sldMk cId="3388709473" sldId="259"/>
            <ac:spMk id="20" creationId="{7264F718-7FAC-4056-9FA9-A603EC682FE7}"/>
          </ac:spMkLst>
        </pc:spChg>
        <pc:spChg chg="add">
          <ac:chgData name="Stanley Chum" userId="S::s3842670@student.rmit.edu.au::e5ab9f2e-4cad-4ddf-9e33-6ff6d556545a" providerId="AD" clId="Web-{06B9ACF5-C8E7-435B-9DF1-EFD3885661EA}" dt="2022-09-18T12:44:16.428" v="56"/>
          <ac:spMkLst>
            <pc:docMk/>
            <pc:sldMk cId="3388709473" sldId="259"/>
            <ac:spMk id="21" creationId="{8B3AF0F1-707A-463E-B5EE-33C63A40CFC9}"/>
          </ac:spMkLst>
        </pc:spChg>
      </pc:sldChg>
      <pc:sldChg chg="addSp delSp modSp mod setBg">
        <pc:chgData name="Stanley Chum" userId="S::s3842670@student.rmit.edu.au::e5ab9f2e-4cad-4ddf-9e33-6ff6d556545a" providerId="AD" clId="Web-{06B9ACF5-C8E7-435B-9DF1-EFD3885661EA}" dt="2022-09-18T13:03:28.855" v="334" actId="20577"/>
        <pc:sldMkLst>
          <pc:docMk/>
          <pc:sldMk cId="3109954342" sldId="260"/>
        </pc:sldMkLst>
        <pc:spChg chg="mod">
          <ac:chgData name="Stanley Chum" userId="S::s3842670@student.rmit.edu.au::e5ab9f2e-4cad-4ddf-9e33-6ff6d556545a" providerId="AD" clId="Web-{06B9ACF5-C8E7-435B-9DF1-EFD3885661EA}" dt="2022-09-18T12:46:37.572" v="68" actId="20577"/>
          <ac:spMkLst>
            <pc:docMk/>
            <pc:sldMk cId="3109954342" sldId="260"/>
            <ac:spMk id="2" creationId="{D2C219C5-F96C-9D49-704C-F2EBB50508FA}"/>
          </ac:spMkLst>
        </pc:spChg>
        <pc:spChg chg="add del">
          <ac:chgData name="Stanley Chum" userId="S::s3842670@student.rmit.edu.au::e5ab9f2e-4cad-4ddf-9e33-6ff6d556545a" providerId="AD" clId="Web-{06B9ACF5-C8E7-435B-9DF1-EFD3885661EA}" dt="2022-09-18T12:43:09.723" v="20"/>
          <ac:spMkLst>
            <pc:docMk/>
            <pc:sldMk cId="3109954342" sldId="260"/>
            <ac:spMk id="3" creationId="{5B0D48B3-173E-5B69-26CE-3A7D4CF83A5D}"/>
          </ac:spMkLst>
        </pc:spChg>
        <pc:spChg chg="add del">
          <ac:chgData name="Stanley Chum" userId="S::s3842670@student.rmit.edu.au::e5ab9f2e-4cad-4ddf-9e33-6ff6d556545a" providerId="AD" clId="Web-{06B9ACF5-C8E7-435B-9DF1-EFD3885661EA}" dt="2022-09-18T12:43:46.536" v="29"/>
          <ac:spMkLst>
            <pc:docMk/>
            <pc:sldMk cId="3109954342" sldId="260"/>
            <ac:spMk id="8" creationId="{7264F718-7FAC-4056-9FA9-A603EC682FE7}"/>
          </ac:spMkLst>
        </pc:spChg>
        <pc:spChg chg="add del">
          <ac:chgData name="Stanley Chum" userId="S::s3842670@student.rmit.edu.au::e5ab9f2e-4cad-4ddf-9e33-6ff6d556545a" providerId="AD" clId="Web-{06B9ACF5-C8E7-435B-9DF1-EFD3885661EA}" dt="2022-09-18T12:43:09.723" v="19"/>
          <ac:spMkLst>
            <pc:docMk/>
            <pc:sldMk cId="3109954342" sldId="260"/>
            <ac:spMk id="9" creationId="{7DA3C418-758E-4180-A5D0-8655D6804587}"/>
          </ac:spMkLst>
        </pc:spChg>
        <pc:spChg chg="add del">
          <ac:chgData name="Stanley Chum" userId="S::s3842670@student.rmit.edu.au::e5ab9f2e-4cad-4ddf-9e33-6ff6d556545a" providerId="AD" clId="Web-{06B9ACF5-C8E7-435B-9DF1-EFD3885661EA}" dt="2022-09-18T12:43:46.536" v="29"/>
          <ac:spMkLst>
            <pc:docMk/>
            <pc:sldMk cId="3109954342" sldId="260"/>
            <ac:spMk id="10" creationId="{F74639F7-E3C7-4165-A83E-6386A86BA1DA}"/>
          </ac:spMkLst>
        </pc:spChg>
        <pc:spChg chg="add del">
          <ac:chgData name="Stanley Chum" userId="S::s3842670@student.rmit.edu.au::e5ab9f2e-4cad-4ddf-9e33-6ff6d556545a" providerId="AD" clId="Web-{06B9ACF5-C8E7-435B-9DF1-EFD3885661EA}" dt="2022-09-18T12:43:09.723" v="19"/>
          <ac:spMkLst>
            <pc:docMk/>
            <pc:sldMk cId="3109954342" sldId="260"/>
            <ac:spMk id="11" creationId="{28C8EF06-5EC3-4883-AFAF-D74FF46550FB}"/>
          </ac:spMkLst>
        </pc:spChg>
        <pc:spChg chg="add del">
          <ac:chgData name="Stanley Chum" userId="S::s3842670@student.rmit.edu.au::e5ab9f2e-4cad-4ddf-9e33-6ff6d556545a" providerId="AD" clId="Web-{06B9ACF5-C8E7-435B-9DF1-EFD3885661EA}" dt="2022-09-18T12:43:46.536" v="29"/>
          <ac:spMkLst>
            <pc:docMk/>
            <pc:sldMk cId="3109954342" sldId="260"/>
            <ac:spMk id="12" creationId="{8B3AF0F1-707A-463E-B5EE-33C63A40CFC9}"/>
          </ac:spMkLst>
        </pc:spChg>
        <pc:spChg chg="add mod">
          <ac:chgData name="Stanley Chum" userId="S::s3842670@student.rmit.edu.au::e5ab9f2e-4cad-4ddf-9e33-6ff6d556545a" providerId="AD" clId="Web-{06B9ACF5-C8E7-435B-9DF1-EFD3885661EA}" dt="2022-09-18T13:03:28.855" v="334" actId="20577"/>
          <ac:spMkLst>
            <pc:docMk/>
            <pc:sldMk cId="3109954342" sldId="260"/>
            <ac:spMk id="13" creationId="{5B0D48B3-173E-5B69-26CE-3A7D4CF83A5D}"/>
          </ac:spMkLst>
        </pc:spChg>
        <pc:spChg chg="add">
          <ac:chgData name="Stanley Chum" userId="S::s3842670@student.rmit.edu.au::e5ab9f2e-4cad-4ddf-9e33-6ff6d556545a" providerId="AD" clId="Web-{06B9ACF5-C8E7-435B-9DF1-EFD3885661EA}" dt="2022-09-18T12:43:46.536" v="29"/>
          <ac:spMkLst>
            <pc:docMk/>
            <pc:sldMk cId="3109954342" sldId="260"/>
            <ac:spMk id="18" creationId="{33CD251C-A887-4D2F-925B-FC097198538B}"/>
          </ac:spMkLst>
        </pc:spChg>
        <pc:spChg chg="add">
          <ac:chgData name="Stanley Chum" userId="S::s3842670@student.rmit.edu.au::e5ab9f2e-4cad-4ddf-9e33-6ff6d556545a" providerId="AD" clId="Web-{06B9ACF5-C8E7-435B-9DF1-EFD3885661EA}" dt="2022-09-18T12:43:46.536" v="29"/>
          <ac:spMkLst>
            <pc:docMk/>
            <pc:sldMk cId="3109954342" sldId="260"/>
            <ac:spMk id="24" creationId="{662A3FAA-D056-4098-8115-EA61EAF068CF}"/>
          </ac:spMkLst>
        </pc:spChg>
        <pc:grpChg chg="add">
          <ac:chgData name="Stanley Chum" userId="S::s3842670@student.rmit.edu.au::e5ab9f2e-4cad-4ddf-9e33-6ff6d556545a" providerId="AD" clId="Web-{06B9ACF5-C8E7-435B-9DF1-EFD3885661EA}" dt="2022-09-18T12:43:46.536" v="29"/>
          <ac:grpSpMkLst>
            <pc:docMk/>
            <pc:sldMk cId="3109954342" sldId="260"/>
            <ac:grpSpMk id="20" creationId="{2C3846A5-A498-4C9E-B4DC-13532657D717}"/>
          </ac:grpSpMkLst>
        </pc:grpChg>
        <pc:picChg chg="add del">
          <ac:chgData name="Stanley Chum" userId="S::s3842670@student.rmit.edu.au::e5ab9f2e-4cad-4ddf-9e33-6ff6d556545a" providerId="AD" clId="Web-{06B9ACF5-C8E7-435B-9DF1-EFD3885661EA}" dt="2022-09-18T12:43:09.723" v="19"/>
          <ac:picMkLst>
            <pc:docMk/>
            <pc:sldMk cId="3109954342" sldId="260"/>
            <ac:picMk id="5" creationId="{89B1AD19-B830-0BA0-A069-2AEA656E150E}"/>
          </ac:picMkLst>
        </pc:picChg>
      </pc:sldChg>
    </pc:docChg>
  </pc:docChgLst>
  <pc:docChgLst>
    <pc:chgData name="Jack Sydenham" userId="S::s3841816@student.rmit.edu.au::0da2cb22-c029-4ccd-8cf7-e9f48f56fef8" providerId="AD" clId="Web-{24064A47-437F-522A-92EC-BF2ABAA1A7D8}"/>
    <pc:docChg chg="addSld modSld">
      <pc:chgData name="Jack Sydenham" userId="S::s3841816@student.rmit.edu.au::0da2cb22-c029-4ccd-8cf7-e9f48f56fef8" providerId="AD" clId="Web-{24064A47-437F-522A-92EC-BF2ABAA1A7D8}" dt="2022-09-20T07:24:24.733" v="209" actId="20577"/>
      <pc:docMkLst>
        <pc:docMk/>
      </pc:docMkLst>
      <pc:sldChg chg="modSp">
        <pc:chgData name="Jack Sydenham" userId="S::s3841816@student.rmit.edu.au::0da2cb22-c029-4ccd-8cf7-e9f48f56fef8" providerId="AD" clId="Web-{24064A47-437F-522A-92EC-BF2ABAA1A7D8}" dt="2022-09-20T06:53:04.337" v="182" actId="20577"/>
        <pc:sldMkLst>
          <pc:docMk/>
          <pc:sldMk cId="1432387640" sldId="258"/>
        </pc:sldMkLst>
        <pc:spChg chg="mod">
          <ac:chgData name="Jack Sydenham" userId="S::s3841816@student.rmit.edu.au::0da2cb22-c029-4ccd-8cf7-e9f48f56fef8" providerId="AD" clId="Web-{24064A47-437F-522A-92EC-BF2ABAA1A7D8}" dt="2022-09-20T06:53:04.337" v="182" actId="20577"/>
          <ac:spMkLst>
            <pc:docMk/>
            <pc:sldMk cId="1432387640" sldId="258"/>
            <ac:spMk id="3" creationId="{F27404A7-D8D7-6834-991C-0B2C0DB92BEB}"/>
          </ac:spMkLst>
        </pc:spChg>
      </pc:sldChg>
      <pc:sldChg chg="modSp add replId">
        <pc:chgData name="Jack Sydenham" userId="S::s3841816@student.rmit.edu.au::0da2cb22-c029-4ccd-8cf7-e9f48f56fef8" providerId="AD" clId="Web-{24064A47-437F-522A-92EC-BF2ABAA1A7D8}" dt="2022-09-20T07:24:24.733" v="209" actId="20577"/>
        <pc:sldMkLst>
          <pc:docMk/>
          <pc:sldMk cId="4159554487" sldId="261"/>
        </pc:sldMkLst>
        <pc:spChg chg="mod">
          <ac:chgData name="Jack Sydenham" userId="S::s3841816@student.rmit.edu.au::0da2cb22-c029-4ccd-8cf7-e9f48f56fef8" providerId="AD" clId="Web-{24064A47-437F-522A-92EC-BF2ABAA1A7D8}" dt="2022-09-20T06:47:27.670" v="13" actId="20577"/>
          <ac:spMkLst>
            <pc:docMk/>
            <pc:sldMk cId="4159554487" sldId="261"/>
            <ac:spMk id="2" creationId="{33FEA9A3-B180-68E4-0372-37A5E9300679}"/>
          </ac:spMkLst>
        </pc:spChg>
        <pc:spChg chg="mod">
          <ac:chgData name="Jack Sydenham" userId="S::s3841816@student.rmit.edu.au::0da2cb22-c029-4ccd-8cf7-e9f48f56fef8" providerId="AD" clId="Web-{24064A47-437F-522A-92EC-BF2ABAA1A7D8}" dt="2022-09-20T07:24:24.733" v="209" actId="20577"/>
          <ac:spMkLst>
            <pc:docMk/>
            <pc:sldMk cId="4159554487" sldId="261"/>
            <ac:spMk id="3" creationId="{10D2C5F5-2E7F-4D9D-5645-86F026496342}"/>
          </ac:spMkLst>
        </pc:spChg>
      </pc:sldChg>
    </pc:docChg>
  </pc:docChgLst>
  <pc:docChgLst>
    <pc:chgData name="Vic Ciesielski" userId="S::vic.ciesielski@rmit.edu.au::a17f47e7-9798-4d54-8539-e8f33fcad30d" providerId="AD" clId="Web-{D8F38FF9-70CF-F47C-1E57-F43E1CD53BC2}"/>
    <pc:docChg chg="mod modMainMaster">
      <pc:chgData name="Vic Ciesielski" userId="S::vic.ciesielski@rmit.edu.au::a17f47e7-9798-4d54-8539-e8f33fcad30d" providerId="AD" clId="Web-{D8F38FF9-70CF-F47C-1E57-F43E1CD53BC2}" dt="2022-09-20T08:09:18.182" v="1" actId="33475"/>
      <pc:docMkLst>
        <pc:docMk/>
      </pc:docMkLst>
      <pc:sldMasterChg chg="addSp">
        <pc:chgData name="Vic Ciesielski" userId="S::vic.ciesielski@rmit.edu.au::a17f47e7-9798-4d54-8539-e8f33fcad30d" providerId="AD" clId="Web-{D8F38FF9-70CF-F47C-1E57-F43E1CD53BC2}" dt="2022-09-20T08:09:18.166" v="0" actId="33475"/>
        <pc:sldMasterMkLst>
          <pc:docMk/>
          <pc:sldMasterMk cId="2460954070" sldId="2147483660"/>
        </pc:sldMasterMkLst>
        <pc:spChg chg="add">
          <ac:chgData name="Vic Ciesielski" userId="S::vic.ciesielski@rmit.edu.au::a17f47e7-9798-4d54-8539-e8f33fcad30d" providerId="AD" clId="Web-{D8F38FF9-70CF-F47C-1E57-F43E1CD53BC2}" dt="2022-09-20T08:09:18.166" v="0" actId="33475"/>
          <ac:spMkLst>
            <pc:docMk/>
            <pc:sldMasterMk cId="2460954070" sldId="2147483660"/>
            <ac:spMk id="8" creationId="{02B46483-8383-A155-08DC-FBADDE622AF9}"/>
          </ac:spMkLst>
        </pc:spChg>
      </pc:sldMasterChg>
    </pc:docChg>
  </pc:docChgLst>
  <pc:docChgLst>
    <pc:chgData name="William Hu" userId="S::s3856557@student.rmit.edu.au::19456dab-6bd8-43fc-a5e1-65b76b6ca9f8" providerId="AD" clId="Web-{FEC46757-4FE4-A74A-B88A-02D6AE5972DB}"/>
    <pc:docChg chg="modSld">
      <pc:chgData name="William Hu" userId="S::s3856557@student.rmit.edu.au::19456dab-6bd8-43fc-a5e1-65b76b6ca9f8" providerId="AD" clId="Web-{FEC46757-4FE4-A74A-B88A-02D6AE5972DB}" dt="2022-09-20T06:59:47.004" v="52" actId="20577"/>
      <pc:docMkLst>
        <pc:docMk/>
      </pc:docMkLst>
      <pc:sldChg chg="modSp">
        <pc:chgData name="William Hu" userId="S::s3856557@student.rmit.edu.au::19456dab-6bd8-43fc-a5e1-65b76b6ca9f8" providerId="AD" clId="Web-{FEC46757-4FE4-A74A-B88A-02D6AE5972DB}" dt="2022-09-20T06:59:47.004" v="52" actId="20577"/>
        <pc:sldMkLst>
          <pc:docMk/>
          <pc:sldMk cId="3388709473" sldId="259"/>
        </pc:sldMkLst>
        <pc:spChg chg="mod">
          <ac:chgData name="William Hu" userId="S::s3856557@student.rmit.edu.au::19456dab-6bd8-43fc-a5e1-65b76b6ca9f8" providerId="AD" clId="Web-{FEC46757-4FE4-A74A-B88A-02D6AE5972DB}" dt="2022-09-20T06:59:47.004" v="52" actId="20577"/>
          <ac:spMkLst>
            <pc:docMk/>
            <pc:sldMk cId="3388709473" sldId="259"/>
            <ac:spMk id="3" creationId="{10D2C5F5-2E7F-4D9D-5645-86F026496342}"/>
          </ac:spMkLst>
        </pc:spChg>
      </pc:sldChg>
    </pc:docChg>
  </pc:docChgLst>
  <pc:docChgLst>
    <pc:chgData name="Guest User" userId="S::urn:spo:anon#aac893316a0293b232f26b2baf51cfa70f56be1a8a0adf2711588a0d65dddc7d::" providerId="AD" clId="Web-{6EA17933-9DCB-8E63-7ED4-AA5425DC62D4}"/>
    <pc:docChg chg="modSld">
      <pc:chgData name="Guest User" userId="S::urn:spo:anon#aac893316a0293b232f26b2baf51cfa70f56be1a8a0adf2711588a0d65dddc7d::" providerId="AD" clId="Web-{6EA17933-9DCB-8E63-7ED4-AA5425DC62D4}" dt="2022-09-20T06:07:41.720" v="0" actId="20577"/>
      <pc:docMkLst>
        <pc:docMk/>
      </pc:docMkLst>
      <pc:sldChg chg="modSp">
        <pc:chgData name="Guest User" userId="S::urn:spo:anon#aac893316a0293b232f26b2baf51cfa70f56be1a8a0adf2711588a0d65dddc7d::" providerId="AD" clId="Web-{6EA17933-9DCB-8E63-7ED4-AA5425DC62D4}" dt="2022-09-20T06:07:41.720" v="0" actId="20577"/>
        <pc:sldMkLst>
          <pc:docMk/>
          <pc:sldMk cId="3388709473" sldId="259"/>
        </pc:sldMkLst>
        <pc:spChg chg="mod">
          <ac:chgData name="Guest User" userId="S::urn:spo:anon#aac893316a0293b232f26b2baf51cfa70f56be1a8a0adf2711588a0d65dddc7d::" providerId="AD" clId="Web-{6EA17933-9DCB-8E63-7ED4-AA5425DC62D4}" dt="2022-09-20T06:07:41.720" v="0" actId="20577"/>
          <ac:spMkLst>
            <pc:docMk/>
            <pc:sldMk cId="3388709473" sldId="259"/>
            <ac:spMk id="3" creationId="{10D2C5F5-2E7F-4D9D-5645-86F026496342}"/>
          </ac:spMkLst>
        </pc:spChg>
      </pc:sldChg>
    </pc:docChg>
  </pc:docChgLst>
  <pc:docChgLst>
    <pc:chgData name="Dunith Karawita" userId="S::s3823697@student.rmit.edu.au::321b4a1d-4d46-40bb-9d76-f771d05a3828" providerId="AD" clId="Web-{052FC08E-8881-B243-240A-DEDFF8AF74EA}"/>
    <pc:docChg chg="modSld">
      <pc:chgData name="Dunith Karawita" userId="S::s3823697@student.rmit.edu.au::321b4a1d-4d46-40bb-9d76-f771d05a3828" providerId="AD" clId="Web-{052FC08E-8881-B243-240A-DEDFF8AF74EA}" dt="2022-09-18T12:53:44.411" v="146" actId="20577"/>
      <pc:docMkLst>
        <pc:docMk/>
      </pc:docMkLst>
      <pc:sldChg chg="modSp">
        <pc:chgData name="Dunith Karawita" userId="S::s3823697@student.rmit.edu.au::321b4a1d-4d46-40bb-9d76-f771d05a3828" providerId="AD" clId="Web-{052FC08E-8881-B243-240A-DEDFF8AF74EA}" dt="2022-09-18T12:53:44.411" v="146" actId="20577"/>
        <pc:sldMkLst>
          <pc:docMk/>
          <pc:sldMk cId="1432387640" sldId="258"/>
        </pc:sldMkLst>
        <pc:spChg chg="mod">
          <ac:chgData name="Dunith Karawita" userId="S::s3823697@student.rmit.edu.au::321b4a1d-4d46-40bb-9d76-f771d05a3828" providerId="AD" clId="Web-{052FC08E-8881-B243-240A-DEDFF8AF74EA}" dt="2022-09-18T12:53:44.411" v="146" actId="20577"/>
          <ac:spMkLst>
            <pc:docMk/>
            <pc:sldMk cId="1432387640" sldId="258"/>
            <ac:spMk id="3" creationId="{F27404A7-D8D7-6834-991C-0B2C0DB92BEB}"/>
          </ac:spMkLst>
        </pc:spChg>
      </pc:sldChg>
    </pc:docChg>
  </pc:docChgLst>
  <pc:docChgLst>
    <pc:chgData name="Stanley Chum" userId="S::s3842670@student.rmit.edu.au::e5ab9f2e-4cad-4ddf-9e33-6ff6d556545a" providerId="AD" clId="Web-{D123DFF3-B739-C935-4B84-DD41557DCAB1}"/>
    <pc:docChg chg="addSld modSld">
      <pc:chgData name="Stanley Chum" userId="S::s3842670@student.rmit.edu.au::e5ab9f2e-4cad-4ddf-9e33-6ff6d556545a" providerId="AD" clId="Web-{D123DFF3-B739-C935-4B84-DD41557DCAB1}" dt="2022-09-18T12:37:40.429" v="16" actId="20577"/>
      <pc:docMkLst>
        <pc:docMk/>
      </pc:docMkLst>
      <pc:sldChg chg="addSp delSp modSp mod modClrScheme chgLayout">
        <pc:chgData name="Stanley Chum" userId="S::s3842670@student.rmit.edu.au::e5ab9f2e-4cad-4ddf-9e33-6ff6d556545a" providerId="AD" clId="Web-{D123DFF3-B739-C935-4B84-DD41557DCAB1}" dt="2022-09-18T12:37:40.429" v="16" actId="20577"/>
        <pc:sldMkLst>
          <pc:docMk/>
          <pc:sldMk cId="109857222" sldId="256"/>
        </pc:sldMkLst>
        <pc:spChg chg="del">
          <ac:chgData name="Stanley Chum" userId="S::s3842670@student.rmit.edu.au::e5ab9f2e-4cad-4ddf-9e33-6ff6d556545a" providerId="AD" clId="Web-{D123DFF3-B739-C935-4B84-DD41557DCAB1}" dt="2022-09-18T12:36:22.505" v="5"/>
          <ac:spMkLst>
            <pc:docMk/>
            <pc:sldMk cId="109857222" sldId="256"/>
            <ac:spMk id="2" creationId="{00000000-0000-0000-0000-000000000000}"/>
          </ac:spMkLst>
        </pc:spChg>
        <pc:spChg chg="del">
          <ac:chgData name="Stanley Chum" userId="S::s3842670@student.rmit.edu.au::e5ab9f2e-4cad-4ddf-9e33-6ff6d556545a" providerId="AD" clId="Web-{D123DFF3-B739-C935-4B84-DD41557DCAB1}" dt="2022-09-18T12:36:22.505" v="4"/>
          <ac:spMkLst>
            <pc:docMk/>
            <pc:sldMk cId="109857222" sldId="256"/>
            <ac:spMk id="3" creationId="{00000000-0000-0000-0000-000000000000}"/>
          </ac:spMkLst>
        </pc:spChg>
        <pc:spChg chg="add mod">
          <ac:chgData name="Stanley Chum" userId="S::s3842670@student.rmit.edu.au::e5ab9f2e-4cad-4ddf-9e33-6ff6d556545a" providerId="AD" clId="Web-{D123DFF3-B739-C935-4B84-DD41557DCAB1}" dt="2022-09-18T12:36:35.599" v="7"/>
          <ac:spMkLst>
            <pc:docMk/>
            <pc:sldMk cId="109857222" sldId="256"/>
            <ac:spMk id="4" creationId="{A461F6B6-5666-03A8-11DC-7D473CC6B7D4}"/>
          </ac:spMkLst>
        </pc:spChg>
        <pc:spChg chg="add mod ord">
          <ac:chgData name="Stanley Chum" userId="S::s3842670@student.rmit.edu.au::e5ab9f2e-4cad-4ddf-9e33-6ff6d556545a" providerId="AD" clId="Web-{D123DFF3-B739-C935-4B84-DD41557DCAB1}" dt="2022-09-18T12:37:40.429" v="16" actId="20577"/>
          <ac:spMkLst>
            <pc:docMk/>
            <pc:sldMk cId="109857222" sldId="256"/>
            <ac:spMk id="5" creationId="{5C4CCD81-1276-3C98-5860-8F659FAB3FF3}"/>
          </ac:spMkLst>
        </pc:spChg>
        <pc:spChg chg="add mod ord">
          <ac:chgData name="Stanley Chum" userId="S::s3842670@student.rmit.edu.au::e5ab9f2e-4cad-4ddf-9e33-6ff6d556545a" providerId="AD" clId="Web-{D123DFF3-B739-C935-4B84-DD41557DCAB1}" dt="2022-09-18T12:36:38.802" v="8"/>
          <ac:spMkLst>
            <pc:docMk/>
            <pc:sldMk cId="109857222" sldId="256"/>
            <ac:spMk id="6" creationId="{68911D8F-4E4A-E279-8D6F-A6A0B53B46D1}"/>
          </ac:spMkLst>
        </pc:spChg>
      </pc:sldChg>
      <pc:sldChg chg="new">
        <pc:chgData name="Stanley Chum" userId="S::s3842670@student.rmit.edu.au::e5ab9f2e-4cad-4ddf-9e33-6ff6d556545a" providerId="AD" clId="Web-{D123DFF3-B739-C935-4B84-DD41557DCAB1}" dt="2022-09-18T12:34:27.144" v="0"/>
        <pc:sldMkLst>
          <pc:docMk/>
          <pc:sldMk cId="845084347" sldId="257"/>
        </pc:sldMkLst>
      </pc:sldChg>
      <pc:sldChg chg="new">
        <pc:chgData name="Stanley Chum" userId="S::s3842670@student.rmit.edu.au::e5ab9f2e-4cad-4ddf-9e33-6ff6d556545a" providerId="AD" clId="Web-{D123DFF3-B739-C935-4B84-DD41557DCAB1}" dt="2022-09-18T12:34:27.691" v="1"/>
        <pc:sldMkLst>
          <pc:docMk/>
          <pc:sldMk cId="1432387640" sldId="258"/>
        </pc:sldMkLst>
      </pc:sldChg>
      <pc:sldChg chg="new">
        <pc:chgData name="Stanley Chum" userId="S::s3842670@student.rmit.edu.au::e5ab9f2e-4cad-4ddf-9e33-6ff6d556545a" providerId="AD" clId="Web-{D123DFF3-B739-C935-4B84-DD41557DCAB1}" dt="2022-09-18T12:34:28.144" v="2"/>
        <pc:sldMkLst>
          <pc:docMk/>
          <pc:sldMk cId="3388709473" sldId="259"/>
        </pc:sldMkLst>
      </pc:sldChg>
      <pc:sldChg chg="new">
        <pc:chgData name="Stanley Chum" userId="S::s3842670@student.rmit.edu.au::e5ab9f2e-4cad-4ddf-9e33-6ff6d556545a" providerId="AD" clId="Web-{D123DFF3-B739-C935-4B84-DD41557DCAB1}" dt="2022-09-18T12:34:28.628" v="3"/>
        <pc:sldMkLst>
          <pc:docMk/>
          <pc:sldMk cId="3109954342"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20/09/2022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20/09/2022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
        <p:nvSpPr>
          <p:cNvPr id="8" name="TextBox 7">
            <a:extLst>
              <a:ext uri="{FF2B5EF4-FFF2-40B4-BE49-F238E27FC236}">
                <a16:creationId xmlns:a16="http://schemas.microsoft.com/office/drawing/2014/main" id="{02B46483-8383-A155-08DC-FBADDE622AF9}"/>
              </a:ext>
            </a:extLst>
          </p:cNvPr>
          <p:cNvSpPr txBox="1"/>
          <p:nvPr>
            <p:extLst>
              <p:ext uri="{1162E1C5-73C7-4A58-AE30-91384D911F3F}">
                <p184:classification xmlns:p184="http://schemas.microsoft.com/office/powerpoint/2018/4/main" val="hdr"/>
              </p:ext>
            </p:extLst>
          </p:nvPr>
        </p:nvSpPr>
        <p:spPr>
          <a:xfrm>
            <a:off x="5236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5C4CCD81-1276-3C98-5860-8F659FAB3FF3}"/>
              </a:ext>
            </a:extLst>
          </p:cNvPr>
          <p:cNvSpPr>
            <a:spLocks noGrp="1"/>
          </p:cNvSpPr>
          <p:nvPr>
            <p:ph type="title"/>
          </p:nvPr>
        </p:nvSpPr>
        <p:spPr>
          <a:xfrm>
            <a:off x="838200" y="704088"/>
            <a:ext cx="3529953" cy="2980944"/>
          </a:xfrm>
        </p:spPr>
        <p:txBody>
          <a:bodyPr>
            <a:normAutofit/>
          </a:bodyPr>
          <a:lstStyle/>
          <a:p>
            <a:r>
              <a:rPr lang="en">
                <a:solidFill>
                  <a:schemeClr val="bg1"/>
                </a:solidFill>
                <a:latin typeface="Comic Sans MS"/>
                <a:ea typeface="+mj-lt"/>
                <a:cs typeface="+mj-lt"/>
              </a:rPr>
              <a:t>Brief project description recap</a:t>
            </a:r>
          </a:p>
        </p:txBody>
      </p:sp>
      <p:sp>
        <p:nvSpPr>
          <p:cNvPr id="6" name="Content Placeholder 5">
            <a:extLst>
              <a:ext uri="{FF2B5EF4-FFF2-40B4-BE49-F238E27FC236}">
                <a16:creationId xmlns:a16="http://schemas.microsoft.com/office/drawing/2014/main" id="{68911D8F-4E4A-E279-8D6F-A6A0B53B46D1}"/>
              </a:ext>
            </a:extLst>
          </p:cNvPr>
          <p:cNvSpPr>
            <a:spLocks noGrp="1"/>
          </p:cNvSpPr>
          <p:nvPr>
            <p:ph idx="1"/>
          </p:nvPr>
        </p:nvSpPr>
        <p:spPr>
          <a:xfrm>
            <a:off x="6212410" y="704088"/>
            <a:ext cx="5135293" cy="5248656"/>
          </a:xfrm>
        </p:spPr>
        <p:txBody>
          <a:bodyPr anchor="ctr">
            <a:normAutofit/>
          </a:bodyPr>
          <a:lstStyle/>
          <a:p>
            <a:pPr marL="0" indent="0">
              <a:buNone/>
            </a:pPr>
            <a:r>
              <a:rPr lang="en-AU" sz="2400">
                <a:cs typeface="Calibri"/>
              </a:rPr>
              <a:t>Carer Manager Plus Pty Ltd has reached out to RMIT students for assistance in developing an administrative portal through which new care agencies can be easily added to and managed through their current cloud-based home care agency system by Carer Manager administrators. </a:t>
            </a:r>
            <a:endParaRPr lang="en-GB" sz="2400">
              <a:ea typeface="+mn-lt"/>
              <a:cs typeface="+mn-lt"/>
            </a:endParaRPr>
          </a:p>
          <a:p>
            <a:pPr marL="0" indent="0">
              <a:buNone/>
            </a:pPr>
            <a:r>
              <a:rPr lang="en-AU" sz="2400">
                <a:cs typeface="Calibri"/>
              </a:rPr>
              <a:t>The sponsor has taken RMIT students on board in previous years to work on this system and now expects a working prototype of this system to be developed tested by the end of the project's duration.</a:t>
            </a:r>
            <a:endParaRPr lang="en-GB" sz="2400">
              <a:ea typeface="+mn-lt"/>
              <a:cs typeface="+mn-lt"/>
            </a:endParaRPr>
          </a:p>
          <a:p>
            <a:endParaRPr lang="en-GB" sz="2400">
              <a:cs typeface="Calibri"/>
            </a:endParaRPr>
          </a:p>
        </p:txBody>
      </p:sp>
      <p:sp>
        <p:nvSpPr>
          <p:cNvPr id="4" name="TextBox 3">
            <a:extLst>
              <a:ext uri="{FF2B5EF4-FFF2-40B4-BE49-F238E27FC236}">
                <a16:creationId xmlns:a16="http://schemas.microsoft.com/office/drawing/2014/main" id="{A461F6B6-5666-03A8-11DC-7D473CC6B7D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84F8D4-C773-5047-93E2-7F989816F102}"/>
              </a:ext>
            </a:extLst>
          </p:cNvPr>
          <p:cNvSpPr>
            <a:spLocks noGrp="1"/>
          </p:cNvSpPr>
          <p:nvPr>
            <p:ph type="title"/>
          </p:nvPr>
        </p:nvSpPr>
        <p:spPr>
          <a:xfrm>
            <a:off x="838200" y="704088"/>
            <a:ext cx="3529953" cy="2980944"/>
          </a:xfrm>
        </p:spPr>
        <p:txBody>
          <a:bodyPr>
            <a:normAutofit/>
          </a:bodyPr>
          <a:lstStyle/>
          <a:p>
            <a:r>
              <a:rPr lang="en">
                <a:solidFill>
                  <a:schemeClr val="bg1"/>
                </a:solidFill>
                <a:latin typeface="Comic Sans MS"/>
                <a:ea typeface="+mj-lt"/>
                <a:cs typeface="+mj-lt"/>
              </a:rPr>
              <a:t>What we planned to do?</a:t>
            </a:r>
            <a:endParaRPr lang="en-GB">
              <a:solidFill>
                <a:schemeClr val="bg1"/>
              </a:solidFill>
              <a:latin typeface="Comic Sans MS"/>
              <a:ea typeface="+mj-lt"/>
              <a:cs typeface="+mj-lt"/>
            </a:endParaRPr>
          </a:p>
        </p:txBody>
      </p:sp>
      <p:sp>
        <p:nvSpPr>
          <p:cNvPr id="3" name="Content Placeholder 2">
            <a:extLst>
              <a:ext uri="{FF2B5EF4-FFF2-40B4-BE49-F238E27FC236}">
                <a16:creationId xmlns:a16="http://schemas.microsoft.com/office/drawing/2014/main" id="{B577852E-332D-191D-BB98-CAB356AA93CA}"/>
              </a:ext>
            </a:extLst>
          </p:cNvPr>
          <p:cNvSpPr>
            <a:spLocks noGrp="1"/>
          </p:cNvSpPr>
          <p:nvPr>
            <p:ph idx="1"/>
          </p:nvPr>
        </p:nvSpPr>
        <p:spPr>
          <a:xfrm>
            <a:off x="6096663" y="1128492"/>
            <a:ext cx="5656154" cy="4824252"/>
          </a:xfrm>
        </p:spPr>
        <p:txBody>
          <a:bodyPr anchor="ctr">
            <a:normAutofit fontScale="92500" lnSpcReduction="20000"/>
          </a:bodyPr>
          <a:lstStyle/>
          <a:p>
            <a:pPr marL="0" indent="0">
              <a:buNone/>
            </a:pPr>
            <a:r>
              <a:rPr lang="en-GB" sz="2400">
                <a:cs typeface="Calibri"/>
              </a:rPr>
              <a:t>- Using agile methodology to complete fortnightly sprints over the course of 8 weeks.</a:t>
            </a:r>
            <a:endParaRPr lang="en-GB" sz="2400">
              <a:ea typeface="+mn-lt"/>
              <a:cs typeface="+mn-lt"/>
            </a:endParaRPr>
          </a:p>
          <a:p>
            <a:pPr marL="0" indent="0">
              <a:buNone/>
            </a:pPr>
            <a:r>
              <a:rPr lang="en-GB" sz="2400">
                <a:ea typeface="+mn-lt"/>
                <a:cs typeface="+mn-lt"/>
              </a:rPr>
              <a:t>- </a:t>
            </a:r>
            <a:r>
              <a:rPr lang="en-GB" sz="2400">
                <a:cs typeface="Calibri"/>
              </a:rPr>
              <a:t>Jira is used to plan upcoming sprints and to track progress made on current tasks.</a:t>
            </a:r>
            <a:endParaRPr lang="en-GB" sz="2400">
              <a:ea typeface="+mn-lt"/>
              <a:cs typeface="+mn-lt"/>
            </a:endParaRPr>
          </a:p>
          <a:p>
            <a:pPr marL="0" indent="0">
              <a:buNone/>
            </a:pPr>
            <a:r>
              <a:rPr lang="en-GB" sz="2400">
                <a:ea typeface="+mn-lt"/>
                <a:cs typeface="+mn-lt"/>
              </a:rPr>
              <a:t>- MS Teams to communicate within the project team, and Slack to communicate with the client directly.</a:t>
            </a:r>
            <a:endParaRPr lang="en-US" sz="2400">
              <a:ea typeface="+mn-lt"/>
              <a:cs typeface="+mn-lt"/>
            </a:endParaRPr>
          </a:p>
          <a:p>
            <a:pPr marL="0" indent="0">
              <a:buNone/>
            </a:pPr>
            <a:r>
              <a:rPr lang="en-GB" sz="2400">
                <a:ea typeface="+mn-lt"/>
                <a:cs typeface="+mn-lt"/>
              </a:rPr>
              <a:t>- Zoom and MS Teams to carry out weekly meetings with our client and mentor continuously</a:t>
            </a:r>
          </a:p>
          <a:p>
            <a:pPr marL="0" indent="0">
              <a:buNone/>
            </a:pPr>
            <a:r>
              <a:rPr lang="en-GB" sz="2400">
                <a:ea typeface="+mn-lt"/>
                <a:cs typeface="+mn-lt"/>
              </a:rPr>
              <a:t>- Upcoming Sprints are still being planned based on further requirements provided by the clients.</a:t>
            </a:r>
          </a:p>
          <a:p>
            <a:pPr marL="0" indent="0">
              <a:buNone/>
            </a:pPr>
            <a:r>
              <a:rPr lang="en-GB" sz="2400">
                <a:cs typeface="Calibri"/>
              </a:rPr>
              <a:t>- Optimize the functionality or refactor the code based on the feedback from the client and keep working on the retro.</a:t>
            </a:r>
          </a:p>
        </p:txBody>
      </p:sp>
    </p:spTree>
    <p:extLst>
      <p:ext uri="{BB962C8B-B14F-4D97-AF65-F5344CB8AC3E}">
        <p14:creationId xmlns:p14="http://schemas.microsoft.com/office/powerpoint/2010/main" val="84508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F54CB0-1EF6-C26A-54C1-3436003909B4}"/>
              </a:ext>
            </a:extLst>
          </p:cNvPr>
          <p:cNvSpPr>
            <a:spLocks noGrp="1"/>
          </p:cNvSpPr>
          <p:nvPr>
            <p:ph type="title"/>
          </p:nvPr>
        </p:nvSpPr>
        <p:spPr>
          <a:xfrm>
            <a:off x="838200" y="704088"/>
            <a:ext cx="3529953" cy="2980944"/>
          </a:xfrm>
        </p:spPr>
        <p:txBody>
          <a:bodyPr>
            <a:normAutofit/>
          </a:bodyPr>
          <a:lstStyle/>
          <a:p>
            <a:r>
              <a:rPr lang="en">
                <a:solidFill>
                  <a:schemeClr val="bg1"/>
                </a:solidFill>
                <a:latin typeface="Comic Sans MS"/>
                <a:ea typeface="+mj-lt"/>
                <a:cs typeface="+mj-lt"/>
              </a:rPr>
              <a:t>What we have achieved so far</a:t>
            </a:r>
            <a:endParaRPr lang="en-GB">
              <a:solidFill>
                <a:schemeClr val="bg1"/>
              </a:solidFill>
              <a:latin typeface="Comic Sans MS"/>
              <a:ea typeface="+mj-lt"/>
              <a:cs typeface="+mj-lt"/>
            </a:endParaRPr>
          </a:p>
        </p:txBody>
      </p:sp>
      <p:sp>
        <p:nvSpPr>
          <p:cNvPr id="3" name="Content Placeholder 2">
            <a:extLst>
              <a:ext uri="{FF2B5EF4-FFF2-40B4-BE49-F238E27FC236}">
                <a16:creationId xmlns:a16="http://schemas.microsoft.com/office/drawing/2014/main" id="{F27404A7-D8D7-6834-991C-0B2C0DB92BEB}"/>
              </a:ext>
            </a:extLst>
          </p:cNvPr>
          <p:cNvSpPr>
            <a:spLocks noGrp="1"/>
          </p:cNvSpPr>
          <p:nvPr>
            <p:ph idx="1"/>
          </p:nvPr>
        </p:nvSpPr>
        <p:spPr>
          <a:xfrm>
            <a:off x="6212410" y="704088"/>
            <a:ext cx="5135293" cy="5248656"/>
          </a:xfrm>
        </p:spPr>
        <p:txBody>
          <a:bodyPr anchor="ctr">
            <a:normAutofit fontScale="92500" lnSpcReduction="20000"/>
          </a:bodyPr>
          <a:lstStyle/>
          <a:p>
            <a:pPr marL="0" indent="0">
              <a:buNone/>
            </a:pPr>
            <a:endParaRPr lang="en-GB" sz="2400" b="1" u="sng">
              <a:cs typeface="Calibri"/>
            </a:endParaRPr>
          </a:p>
          <a:p>
            <a:pPr marL="0" indent="0">
              <a:buNone/>
            </a:pPr>
            <a:endParaRPr lang="en-GB" sz="2400" b="1" u="sng">
              <a:cs typeface="Calibri"/>
            </a:endParaRPr>
          </a:p>
          <a:p>
            <a:pPr marL="0" indent="0">
              <a:buNone/>
            </a:pPr>
            <a:endParaRPr lang="en-GB" sz="2400" b="1" u="sng">
              <a:cs typeface="Calibri"/>
            </a:endParaRPr>
          </a:p>
          <a:p>
            <a:pPr marL="0" indent="0">
              <a:buNone/>
            </a:pPr>
            <a:r>
              <a:rPr lang="en-GB" sz="2400" b="1" u="sng">
                <a:cs typeface="Calibri"/>
              </a:rPr>
              <a:t>Complete</a:t>
            </a:r>
            <a:endParaRPr lang="en-GB" sz="2400" u="sng">
              <a:cs typeface="Calibri"/>
            </a:endParaRPr>
          </a:p>
          <a:p>
            <a:r>
              <a:rPr lang="en-GB" sz="2400">
                <a:cs typeface="Calibri"/>
              </a:rPr>
              <a:t>CAP - 8 Change Password (Zhihao)</a:t>
            </a:r>
            <a:endParaRPr lang="en-US" sz="2400">
              <a:cs typeface="Calibri"/>
            </a:endParaRPr>
          </a:p>
          <a:p>
            <a:pPr marL="0" indent="0">
              <a:buNone/>
            </a:pPr>
            <a:endParaRPr lang="en-GB" sz="2400">
              <a:cs typeface="Calibri"/>
            </a:endParaRPr>
          </a:p>
          <a:p>
            <a:pPr marL="0" indent="0">
              <a:buNone/>
            </a:pPr>
            <a:r>
              <a:rPr lang="en-GB" sz="2400" b="1" u="sng">
                <a:cs typeface="Calibri"/>
              </a:rPr>
              <a:t>Testing</a:t>
            </a:r>
            <a:endParaRPr lang="en-GB" sz="2400" u="sng">
              <a:cs typeface="Calibri"/>
            </a:endParaRPr>
          </a:p>
          <a:p>
            <a:r>
              <a:rPr lang="en-GB" sz="2400">
                <a:cs typeface="Calibri"/>
              </a:rPr>
              <a:t>CAP - 9 Maintain Companies (</a:t>
            </a:r>
            <a:r>
              <a:rPr lang="en-GB" sz="2400" err="1">
                <a:cs typeface="Calibri"/>
              </a:rPr>
              <a:t>Nadvi</a:t>
            </a:r>
            <a:r>
              <a:rPr lang="en-GB" sz="2400">
                <a:cs typeface="Calibri"/>
              </a:rPr>
              <a:t> and Jack)</a:t>
            </a:r>
          </a:p>
          <a:p>
            <a:r>
              <a:rPr lang="en-GB" sz="2400">
                <a:cs typeface="Calibri"/>
              </a:rPr>
              <a:t>CAP – 10 </a:t>
            </a:r>
            <a:r>
              <a:rPr lang="en-GB" sz="2400"/>
              <a:t>Maintain Admin Reference forms (William)</a:t>
            </a:r>
            <a:endParaRPr lang="en-GB" sz="2400">
              <a:cs typeface="Calibri"/>
            </a:endParaRPr>
          </a:p>
          <a:p>
            <a:r>
              <a:rPr lang="en-GB" sz="2400">
                <a:cs typeface="Calibri"/>
              </a:rPr>
              <a:t>CAP – 12 </a:t>
            </a:r>
            <a:r>
              <a:rPr lang="en-GB" sz="2400">
                <a:ea typeface="+mn-lt"/>
                <a:cs typeface="+mn-lt"/>
              </a:rPr>
              <a:t>Maintain Admin Employees</a:t>
            </a:r>
            <a:endParaRPr lang="en-GB" sz="2400">
              <a:cs typeface="Calibri"/>
            </a:endParaRPr>
          </a:p>
          <a:p>
            <a:r>
              <a:rPr lang="en-GB" sz="2400">
                <a:cs typeface="Calibri"/>
              </a:rPr>
              <a:t>(William)</a:t>
            </a:r>
          </a:p>
          <a:p>
            <a:r>
              <a:rPr lang="en-GB" sz="2400">
                <a:cs typeface="Calibri"/>
              </a:rPr>
              <a:t>CAP – 13 </a:t>
            </a:r>
            <a:r>
              <a:rPr lang="en-GB" sz="2400"/>
              <a:t>Maintain Company Reference data (Zhihao and Stanley)</a:t>
            </a:r>
            <a:endParaRPr lang="en-GB" sz="2400">
              <a:cs typeface="Calibri"/>
            </a:endParaRPr>
          </a:p>
          <a:p>
            <a:pPr marL="0" indent="0">
              <a:buNone/>
            </a:pPr>
            <a:endParaRPr lang="en-GB" sz="2400">
              <a:cs typeface="Calibri"/>
            </a:endParaRPr>
          </a:p>
          <a:p>
            <a:pPr marL="0" indent="0">
              <a:buNone/>
            </a:pPr>
            <a:endParaRPr lang="en-GB" sz="2400">
              <a:cs typeface="Calibri"/>
            </a:endParaRPr>
          </a:p>
          <a:p>
            <a:pPr marL="0" indent="0">
              <a:buNone/>
            </a:pPr>
            <a:endParaRPr lang="en-GB" sz="2400">
              <a:cs typeface="Calibri"/>
            </a:endParaRPr>
          </a:p>
          <a:p>
            <a:endParaRPr lang="en-GB" sz="2400">
              <a:cs typeface="Calibri"/>
            </a:endParaRPr>
          </a:p>
        </p:txBody>
      </p:sp>
    </p:spTree>
    <p:extLst>
      <p:ext uri="{BB962C8B-B14F-4D97-AF65-F5344CB8AC3E}">
        <p14:creationId xmlns:p14="http://schemas.microsoft.com/office/powerpoint/2010/main" val="143238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FEA9A3-B180-68E4-0372-37A5E9300679}"/>
              </a:ext>
            </a:extLst>
          </p:cNvPr>
          <p:cNvSpPr>
            <a:spLocks noGrp="1"/>
          </p:cNvSpPr>
          <p:nvPr>
            <p:ph type="title"/>
          </p:nvPr>
        </p:nvSpPr>
        <p:spPr>
          <a:xfrm>
            <a:off x="838200" y="704088"/>
            <a:ext cx="3529953" cy="2980944"/>
          </a:xfrm>
        </p:spPr>
        <p:txBody>
          <a:bodyPr>
            <a:normAutofit/>
          </a:bodyPr>
          <a:lstStyle/>
          <a:p>
            <a:r>
              <a:rPr lang="en">
                <a:solidFill>
                  <a:schemeClr val="bg1"/>
                </a:solidFill>
                <a:latin typeface="Comic Sans MS"/>
                <a:ea typeface="+mj-lt"/>
                <a:cs typeface="+mj-lt"/>
              </a:rPr>
              <a:t>What went wrong?</a:t>
            </a:r>
            <a:endParaRPr lang="en-GB">
              <a:solidFill>
                <a:schemeClr val="bg1"/>
              </a:solidFill>
              <a:latin typeface="Comic Sans MS"/>
              <a:ea typeface="+mj-lt"/>
              <a:cs typeface="+mj-lt"/>
            </a:endParaRPr>
          </a:p>
        </p:txBody>
      </p:sp>
      <p:sp>
        <p:nvSpPr>
          <p:cNvPr id="3" name="Content Placeholder 2">
            <a:extLst>
              <a:ext uri="{FF2B5EF4-FFF2-40B4-BE49-F238E27FC236}">
                <a16:creationId xmlns:a16="http://schemas.microsoft.com/office/drawing/2014/main" id="{10D2C5F5-2E7F-4D9D-5645-86F026496342}"/>
              </a:ext>
            </a:extLst>
          </p:cNvPr>
          <p:cNvSpPr>
            <a:spLocks noGrp="1"/>
          </p:cNvSpPr>
          <p:nvPr>
            <p:ph idx="1"/>
          </p:nvPr>
        </p:nvSpPr>
        <p:spPr>
          <a:xfrm>
            <a:off x="6212410" y="704088"/>
            <a:ext cx="5135293" cy="5248656"/>
          </a:xfrm>
        </p:spPr>
        <p:txBody>
          <a:bodyPr anchor="ctr">
            <a:normAutofit/>
          </a:bodyPr>
          <a:lstStyle/>
          <a:p>
            <a:r>
              <a:rPr lang="en-GB" sz="2400">
                <a:cs typeface="Calibri"/>
              </a:rPr>
              <a:t>Google API Integration</a:t>
            </a:r>
          </a:p>
          <a:p>
            <a:r>
              <a:rPr lang="en-GB" sz="2400">
                <a:cs typeface="Calibri"/>
              </a:rPr>
              <a:t>Deprecated API &amp; tables.</a:t>
            </a:r>
          </a:p>
        </p:txBody>
      </p:sp>
    </p:spTree>
    <p:extLst>
      <p:ext uri="{BB962C8B-B14F-4D97-AF65-F5344CB8AC3E}">
        <p14:creationId xmlns:p14="http://schemas.microsoft.com/office/powerpoint/2010/main" val="338870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FEA9A3-B180-68E4-0372-37A5E9300679}"/>
              </a:ext>
            </a:extLst>
          </p:cNvPr>
          <p:cNvSpPr>
            <a:spLocks noGrp="1"/>
          </p:cNvSpPr>
          <p:nvPr>
            <p:ph type="title"/>
          </p:nvPr>
        </p:nvSpPr>
        <p:spPr>
          <a:xfrm>
            <a:off x="838200" y="704088"/>
            <a:ext cx="3529953" cy="2980944"/>
          </a:xfrm>
        </p:spPr>
        <p:txBody>
          <a:bodyPr>
            <a:normAutofit/>
          </a:bodyPr>
          <a:lstStyle/>
          <a:p>
            <a:r>
              <a:rPr lang="en">
                <a:solidFill>
                  <a:schemeClr val="bg1"/>
                </a:solidFill>
                <a:latin typeface="Comic Sans MS"/>
                <a:ea typeface="+mj-lt"/>
                <a:cs typeface="+mj-lt"/>
              </a:rPr>
              <a:t>What we are setting out to do now</a:t>
            </a:r>
            <a:endParaRPr lang="en-US">
              <a:solidFill>
                <a:schemeClr val="bg1"/>
              </a:solidFill>
            </a:endParaRPr>
          </a:p>
        </p:txBody>
      </p:sp>
      <p:sp>
        <p:nvSpPr>
          <p:cNvPr id="3" name="Content Placeholder 2">
            <a:extLst>
              <a:ext uri="{FF2B5EF4-FFF2-40B4-BE49-F238E27FC236}">
                <a16:creationId xmlns:a16="http://schemas.microsoft.com/office/drawing/2014/main" id="{10D2C5F5-2E7F-4D9D-5645-86F026496342}"/>
              </a:ext>
            </a:extLst>
          </p:cNvPr>
          <p:cNvSpPr>
            <a:spLocks noGrp="1"/>
          </p:cNvSpPr>
          <p:nvPr>
            <p:ph idx="1"/>
          </p:nvPr>
        </p:nvSpPr>
        <p:spPr>
          <a:xfrm>
            <a:off x="6212410" y="704088"/>
            <a:ext cx="5135293" cy="5248656"/>
          </a:xfrm>
        </p:spPr>
        <p:txBody>
          <a:bodyPr anchor="ctr">
            <a:normAutofit/>
          </a:bodyPr>
          <a:lstStyle/>
          <a:p>
            <a:pPr marL="0" indent="0">
              <a:buNone/>
            </a:pPr>
            <a:r>
              <a:rPr lang="en-GB" sz="2400" b="1" u="sng">
                <a:ea typeface="+mn-lt"/>
                <a:cs typeface="+mn-lt"/>
              </a:rPr>
              <a:t>In Progress</a:t>
            </a:r>
            <a:endParaRPr lang="en-GB" sz="2400">
              <a:ea typeface="+mn-lt"/>
              <a:cs typeface="+mn-lt"/>
            </a:endParaRPr>
          </a:p>
          <a:p>
            <a:r>
              <a:rPr lang="en-GB" sz="2400">
                <a:ea typeface="+mn-lt"/>
                <a:cs typeface="+mn-lt"/>
              </a:rPr>
              <a:t>CAP – 11 Hours Charged By Company Reports (Jack)</a:t>
            </a:r>
            <a:endParaRPr lang="en-GB"/>
          </a:p>
          <a:p>
            <a:r>
              <a:rPr lang="en-GB" sz="2400">
                <a:ea typeface="+mn-lt"/>
                <a:cs typeface="+mn-lt"/>
              </a:rPr>
              <a:t>CAP – 16 Import Employees From Excel (</a:t>
            </a:r>
            <a:r>
              <a:rPr lang="en-GB" sz="2400" err="1">
                <a:ea typeface="+mn-lt"/>
                <a:cs typeface="+mn-lt"/>
              </a:rPr>
              <a:t>Nadvi</a:t>
            </a:r>
            <a:r>
              <a:rPr lang="en-GB" sz="2400">
                <a:ea typeface="+mn-lt"/>
                <a:cs typeface="+mn-lt"/>
              </a:rPr>
              <a:t>)</a:t>
            </a:r>
          </a:p>
          <a:p>
            <a:pPr marL="0" indent="0">
              <a:buNone/>
            </a:pPr>
            <a:endParaRPr lang="en-GB" sz="2400">
              <a:ea typeface="+mn-lt"/>
              <a:cs typeface="+mn-lt"/>
            </a:endParaRPr>
          </a:p>
          <a:p>
            <a:pPr marL="0" indent="0">
              <a:buNone/>
            </a:pPr>
            <a:r>
              <a:rPr lang="en-GB" sz="2400" b="1" u="sng">
                <a:ea typeface="+mn-lt"/>
                <a:cs typeface="+mn-lt"/>
              </a:rPr>
              <a:t>To Be Completed</a:t>
            </a:r>
            <a:endParaRPr lang="en-GB"/>
          </a:p>
          <a:p>
            <a:r>
              <a:rPr lang="en-GB" sz="2400">
                <a:ea typeface="+mn-lt"/>
                <a:cs typeface="+mn-lt"/>
              </a:rPr>
              <a:t>CAP – 14 Import Clients From Excel (Unassigned)</a:t>
            </a:r>
          </a:p>
          <a:p>
            <a:r>
              <a:rPr lang="en-GB" sz="2400">
                <a:ea typeface="+mn-lt"/>
                <a:cs typeface="+mn-lt"/>
              </a:rPr>
              <a:t>CAP – 15 Import Carers From Excel (Unassigned)</a:t>
            </a:r>
          </a:p>
          <a:p>
            <a:endParaRPr lang="en-GB" sz="2400">
              <a:ea typeface="+mn-lt"/>
              <a:cs typeface="+mn-lt"/>
            </a:endParaRPr>
          </a:p>
        </p:txBody>
      </p:sp>
    </p:spTree>
    <p:extLst>
      <p:ext uri="{BB962C8B-B14F-4D97-AF65-F5344CB8AC3E}">
        <p14:creationId xmlns:p14="http://schemas.microsoft.com/office/powerpoint/2010/main" val="4159554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B119DB050CE94A8E28645F709E4235" ma:contentTypeVersion="13" ma:contentTypeDescription="Create a new document." ma:contentTypeScope="" ma:versionID="efc9ca66efcd98376b33cf59549722da">
  <xsd:schema xmlns:xsd="http://www.w3.org/2001/XMLSchema" xmlns:xs="http://www.w3.org/2001/XMLSchema" xmlns:p="http://schemas.microsoft.com/office/2006/metadata/properties" xmlns:ns2="98b6f6b4-5e58-4af3-a08e-36bda7143c13" xmlns:ns3="bd28ae69-1476-46fa-98d8-c785cd49aa49" targetNamespace="http://schemas.microsoft.com/office/2006/metadata/properties" ma:root="true" ma:fieldsID="2eb8a7db23f9570f8ec16d2b3a95a541" ns2:_="" ns3:_="">
    <xsd:import namespace="98b6f6b4-5e58-4af3-a08e-36bda7143c13"/>
    <xsd:import namespace="bd28ae69-1476-46fa-98d8-c785cd49aa4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b6f6b4-5e58-4af3-a08e-36bda7143c1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921d02d-b337-4ce5-bd1c-22d9132a6b1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28ae69-1476-46fa-98d8-c785cd49aa4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4b69730-6674-4e77-bce0-340c0799b34b}" ma:internalName="TaxCatchAll" ma:showField="CatchAllData" ma:web="bd28ae69-1476-46fa-98d8-c785cd49aa4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d28ae69-1476-46fa-98d8-c785cd49aa49" xsi:nil="true"/>
    <lcf76f155ced4ddcb4097134ff3c332f xmlns="98b6f6b4-5e58-4af3-a08e-36bda7143c1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5E9C2F-3454-4BD4-83ED-CF574BAFDD38}"/>
</file>

<file path=customXml/itemProps2.xml><?xml version="1.0" encoding="utf-8"?>
<ds:datastoreItem xmlns:ds="http://schemas.openxmlformats.org/officeDocument/2006/customXml" ds:itemID="{7E628C48-E824-4353-AF06-2F5333D407E4}"/>
</file>

<file path=customXml/itemProps3.xml><?xml version="1.0" encoding="utf-8"?>
<ds:datastoreItem xmlns:ds="http://schemas.openxmlformats.org/officeDocument/2006/customXml" ds:itemID="{861A6F26-244A-4A35-8133-34B00AC7A6F7}"/>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Brief project description recap</vt:lpstr>
      <vt:lpstr>What we planned to do?</vt:lpstr>
      <vt:lpstr>What we have achieved so far</vt:lpstr>
      <vt:lpstr>What went wrong?</vt:lpstr>
      <vt:lpstr>What we are setting out to do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2022-09-18T12:32:45Z</dcterms:created>
  <dcterms:modified xsi:type="dcterms:W3CDTF">2022-09-20T08:09:50Z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2022-09-20T08:09:18Z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8349756b-0ddc-4d32-be10-bf9b9bb8973d</vt:lpwstr>
  </property>
  <property fmtid="{D5CDD505-2E9C-101B-9397-08002B2CF9AE}" pid="8" name="MSIP_Label_8c3d088b-6243-4963-a2e2-8b321ab7f8f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RMIT Classification: Trusted</vt:lpwstr>
  </property>
  <property fmtid="{D5CDD505-2E9C-101B-9397-08002B2CF9AE}" pid="11" name="ContentTypeId">
    <vt:lpwstr>0x01010065B119DB050CE94A8E28645F709E4235</vt:lpwstr>
  </property>
</Properties>
</file>