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7009-C819-4E85-9B55-F10CD5A25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5CE00-FD15-4346-89E5-CA81411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C27A-242E-4B83-93CA-3501E2D7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1958-E9B0-4104-AD7E-79BB80E6C61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E962-C7B7-4C5A-BD19-442665F1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D21F-E47D-4E53-AD79-30EC747C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4C3A-77DD-4A14-85FC-99C2546B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1F49-7D6C-4915-AE2F-3F2F5F7C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4E53F-0F0A-49A7-A17F-FEFA534A1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6C55-85B3-4D74-B568-6D259B40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1958-E9B0-4104-AD7E-79BB80E6C61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BDAE-90CE-4586-9D4B-B9CE4E43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0442-4B4F-47B3-A0DA-42AEF4E1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4C3A-77DD-4A14-85FC-99C2546B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0285A-1C18-4A1D-95E8-2E9F61671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09769-FFD6-482A-A844-5421D2FC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031F-C78D-4BCF-B97D-6755EEAC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1958-E9B0-4104-AD7E-79BB80E6C61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A152-B21B-41F8-AEC9-992355FF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B1E6-033D-4317-B917-AFD5B42B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4C3A-77DD-4A14-85FC-99C2546B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0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43D8-5674-4488-83EA-BD3F8A5D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00C3-E33C-4EA4-9034-0473EEFE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6162-4948-4B35-8882-5073AA02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1958-E9B0-4104-AD7E-79BB80E6C61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7F32-B99D-43B2-ACA3-A917ED53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5BC7-1AF9-4EAA-9884-53EC331E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4C3A-77DD-4A14-85FC-99C2546B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C17E-5C25-4B28-927D-1F619725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5CF50-76BB-4883-9053-69652E32F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BB539-544E-4EEF-9054-AA848091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1958-E9B0-4104-AD7E-79BB80E6C61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02D0C-FDE3-4D18-9618-46B745CB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E38F-B275-4301-93D2-6E3B2C68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4C3A-77DD-4A14-85FC-99C2546B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ED1E-741B-4C33-BC54-B10AAA5C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9C5F-5965-4C73-8063-CED542FFC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42F-7E85-4F80-B68B-FBE64E47F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A53A9-EFFA-4932-A082-A9D9C362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1958-E9B0-4104-AD7E-79BB80E6C61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E3DF3-895D-4986-BAEC-5E065A21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1102F-A6B3-4257-8C11-7C37F689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4C3A-77DD-4A14-85FC-99C2546B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E71E-D698-4E66-B166-35EF38FD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29A8D-5329-444D-874D-A9CFFEF3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FDCE-6CC5-4CBF-962B-B1121D50A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83A06-6358-445D-BB30-DA694F30E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6E7B5-5607-45B6-97C0-615BCE9A1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F2B8E-25B3-4707-BBFD-50087657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1958-E9B0-4104-AD7E-79BB80E6C61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E2AC9-3127-4C76-898E-36F83551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5FCB6-4C91-4974-9340-3A581932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4C3A-77DD-4A14-85FC-99C2546B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4A96-721B-4BB8-B3D8-EBAC97CA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EB74D-AAE0-48EC-BE73-D193577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1958-E9B0-4104-AD7E-79BB80E6C61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5835D-4091-4041-BC68-C89E45F6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2653-46A5-42AD-9078-2E0C872C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4C3A-77DD-4A14-85FC-99C2546B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3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737D4-2150-496B-B7CF-7B787598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1958-E9B0-4104-AD7E-79BB80E6C61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D6888-660D-43F9-B94D-E6C4F5CF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C1616-D772-43C0-8DC2-12B38B47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4C3A-77DD-4A14-85FC-99C2546B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8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F335-1D70-426D-A63B-439D5EE4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A687-E8C8-48F7-BC93-B16E22D0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CEC6C-1C95-4FC2-AFDD-AD58D011B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24170-7267-424F-9D21-41AE888A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1958-E9B0-4104-AD7E-79BB80E6C61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90CC-5BE5-4A6A-969D-8D881E7D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09821-FE7E-4B48-B8E6-279ADD5C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4C3A-77DD-4A14-85FC-99C2546B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4C79-EF99-4528-947E-BB88DCCB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70604-0FC2-444F-84B0-31A3F273F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022E8-6AE2-4189-A7C6-A660E2EF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B1215-C5CC-49D0-85E3-E7062F08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1958-E9B0-4104-AD7E-79BB80E6C61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9090B-8B05-4902-A41D-AF5F597D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D0150-EAD1-41C9-964A-9E6E7DC1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4C3A-77DD-4A14-85FC-99C2546B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7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60000">
              <a:schemeClr val="accent1">
                <a:lumMod val="7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803C3-23BF-4126-AA76-73F65239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6136-71C7-435A-8C2E-BBF5CCE1D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A90F3-318F-4F3C-B654-16F975485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A1958-E9B0-4104-AD7E-79BB80E6C61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276E-BDE2-4944-8E1F-9B5A14A10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FBA92-6FF1-4312-86D8-8B1685C78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4C3A-77DD-4A14-85FC-99C2546B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5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802F-EC41-4FAF-B92F-7BBA14B20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3671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 Security Health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3B236-706F-459D-9A1D-562E58B02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892"/>
            <a:ext cx="9144000" cy="306661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Rounded MT Bold" panose="020F0704030504030204" pitchFamily="34" charset="0"/>
              </a:rPr>
              <a:t>Sponsor : Castle Ventures</a:t>
            </a:r>
          </a:p>
          <a:p>
            <a:r>
              <a:rPr lang="en-US" sz="2800" b="1" dirty="0">
                <a:latin typeface="Brush Script MT" panose="03060802040406070304" pitchFamily="66" charset="0"/>
              </a:rPr>
              <a:t>Team : Joel Ulahanna (PM)</a:t>
            </a:r>
          </a:p>
          <a:p>
            <a:r>
              <a:rPr lang="en-US" sz="2800" b="1" dirty="0">
                <a:latin typeface="Brush Script MT" panose="03060802040406070304" pitchFamily="66" charset="0"/>
              </a:rPr>
              <a:t>Viral Patel</a:t>
            </a:r>
          </a:p>
          <a:p>
            <a:r>
              <a:rPr lang="en-US" sz="2800" b="1" dirty="0">
                <a:latin typeface="Brush Script MT" panose="03060802040406070304" pitchFamily="66" charset="0"/>
              </a:rPr>
              <a:t>Varun Shah</a:t>
            </a:r>
          </a:p>
          <a:p>
            <a:r>
              <a:rPr lang="en-US" sz="2800" b="1" dirty="0">
                <a:latin typeface="Brush Script MT" panose="03060802040406070304" pitchFamily="66" charset="0"/>
              </a:rPr>
              <a:t>Aditya </a:t>
            </a:r>
            <a:r>
              <a:rPr lang="en-US" sz="2800" b="1" dirty="0" err="1">
                <a:latin typeface="Brush Script MT" panose="03060802040406070304" pitchFamily="66" charset="0"/>
              </a:rPr>
              <a:t>Gumastedesai</a:t>
            </a:r>
            <a:endParaRPr lang="en-US" sz="2800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0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C7AF-C544-4F15-81C7-AA0CF4F8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3CA6-FB11-4540-9A18-2D1CE513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D248-A56B-4F24-B8B4-860A6C8F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EC84-1DA3-40F2-901B-1AAA9376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13D6E-566E-49F3-8D6F-CF65F9DD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48" y="1690688"/>
            <a:ext cx="10409743" cy="47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9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8959-FD73-4A0E-9868-A4B40197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Planner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57AC-2E07-49D9-BE6F-D9C3FE9D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3AC3F-8337-4C26-83EE-32C1FCB8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7" y="1398658"/>
            <a:ext cx="11209867" cy="54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8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D111-E80C-4618-A72F-A4090CEF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WBS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52A9B-D7BF-4C57-9C76-B30190B1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29C02-7C02-46D4-9BBE-3E12D034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11" y="278502"/>
            <a:ext cx="6389017" cy="657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1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6BF8-DCC0-4EE0-8B81-C0F48ADA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E-R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0AAD6-9D1A-4528-B2E7-5E458691B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12" y="1411111"/>
            <a:ext cx="9855200" cy="5417863"/>
          </a:xfrm>
        </p:spPr>
      </p:pic>
    </p:spTree>
    <p:extLst>
      <p:ext uri="{BB962C8B-B14F-4D97-AF65-F5344CB8AC3E}">
        <p14:creationId xmlns:p14="http://schemas.microsoft.com/office/powerpoint/2010/main" val="317039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67C7-DC4D-4A86-939F-AA7CB8E2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Risk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79A2-E4A0-4176-820E-6FDFAC0B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Brush Script MT</vt:lpstr>
      <vt:lpstr>Calibri</vt:lpstr>
      <vt:lpstr>Calibri Light</vt:lpstr>
      <vt:lpstr>Office Theme</vt:lpstr>
      <vt:lpstr>Data Security Health Mapping</vt:lpstr>
      <vt:lpstr>Scope</vt:lpstr>
      <vt:lpstr>Gantt Chart</vt:lpstr>
      <vt:lpstr>Planner</vt:lpstr>
      <vt:lpstr>WBS</vt:lpstr>
      <vt:lpstr>E-R Diagram</vt:lpstr>
      <vt:lpstr>Risk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- Term Presentation</dc:title>
  <dc:creator>Joel U</dc:creator>
  <cp:lastModifiedBy>Joel U</cp:lastModifiedBy>
  <cp:revision>4</cp:revision>
  <dcterms:created xsi:type="dcterms:W3CDTF">2017-10-25T23:40:20Z</dcterms:created>
  <dcterms:modified xsi:type="dcterms:W3CDTF">2017-10-26T00:26:59Z</dcterms:modified>
</cp:coreProperties>
</file>